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8" r:id="rId2"/>
    <p:sldId id="294" r:id="rId3"/>
    <p:sldId id="324" r:id="rId4"/>
    <p:sldId id="328" r:id="rId5"/>
    <p:sldId id="329" r:id="rId6"/>
    <p:sldId id="331" r:id="rId7"/>
    <p:sldId id="333" r:id="rId8"/>
    <p:sldId id="322" r:id="rId9"/>
    <p:sldId id="336" r:id="rId10"/>
    <p:sldId id="340" r:id="rId11"/>
    <p:sldId id="337" r:id="rId12"/>
    <p:sldId id="338" r:id="rId13"/>
    <p:sldId id="327" r:id="rId14"/>
    <p:sldId id="326" r:id="rId15"/>
    <p:sldId id="330" r:id="rId16"/>
    <p:sldId id="29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Эльмира Алиби" initials="ЭА" lastIdx="15" clrIdx="0">
    <p:extLst>
      <p:ext uri="{19B8F6BF-5375-455C-9EA6-DF929625EA0E}">
        <p15:presenceInfo xmlns:p15="http://schemas.microsoft.com/office/powerpoint/2012/main" userId="S-1-5-21-3687108477-726072190-247645003-17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3E"/>
    <a:srgbClr val="FFA829"/>
    <a:srgbClr val="00B800"/>
    <a:srgbClr val="0066FF"/>
    <a:srgbClr val="3366FF"/>
    <a:srgbClr val="0054A8"/>
    <a:srgbClr val="0000F2"/>
    <a:srgbClr val="3333FF"/>
    <a:srgbClr val="FF99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26" autoAdjust="0"/>
    <p:restoredTop sz="94660"/>
  </p:normalViewPr>
  <p:slideViewPr>
    <p:cSldViewPr>
      <p:cViewPr varScale="1">
        <p:scale>
          <a:sx n="72" d="100"/>
          <a:sy n="72" d="100"/>
        </p:scale>
        <p:origin x="8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8D2980-2938-4501-819A-078454859EC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C0DAFB-0E2B-40CA-A114-05338DBF8B6E}">
      <dgm:prSet/>
      <dgm:spPr>
        <a:noFill/>
        <a:ln>
          <a:noFill/>
        </a:ln>
      </dgm:spPr>
      <dgm:t>
        <a:bodyPr/>
        <a:lstStyle/>
        <a:p>
          <a:pPr algn="ctr" rtl="0"/>
          <a:r>
            <a:rPr lang="ru-RU" b="1" dirty="0" smtClean="0">
              <a:solidFill>
                <a:srgbClr val="FFC000"/>
              </a:solidFill>
            </a:rPr>
            <a:t>Внедрение казахстанско-финской программы магистратуры по сестринскому делу</a:t>
          </a:r>
          <a:endParaRPr lang="ru-RU" dirty="0">
            <a:solidFill>
              <a:srgbClr val="FFC000"/>
            </a:solidFill>
          </a:endParaRPr>
        </a:p>
      </dgm:t>
    </dgm:pt>
    <dgm:pt modelId="{1AA3C66B-A477-482B-8173-DEEB05B94117}" type="parTrans" cxnId="{327D7BFF-34D2-47C2-BD06-D01AE5C96350}">
      <dgm:prSet/>
      <dgm:spPr/>
      <dgm:t>
        <a:bodyPr/>
        <a:lstStyle/>
        <a:p>
          <a:endParaRPr lang="ru-RU"/>
        </a:p>
      </dgm:t>
    </dgm:pt>
    <dgm:pt modelId="{322CAE8C-6C07-44C0-B603-384F2AAEA08D}" type="sibTrans" cxnId="{327D7BFF-34D2-47C2-BD06-D01AE5C96350}">
      <dgm:prSet/>
      <dgm:spPr/>
      <dgm:t>
        <a:bodyPr/>
        <a:lstStyle/>
        <a:p>
          <a:endParaRPr lang="ru-RU"/>
        </a:p>
      </dgm:t>
    </dgm:pt>
    <dgm:pt modelId="{500B1AEC-B34A-4384-9139-CFAA37D2BF18}" type="pres">
      <dgm:prSet presAssocID="{5F8D2980-2938-4501-819A-078454859EC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6C1EFA-A003-4F81-BEE2-F5F76410F31C}" type="pres">
      <dgm:prSet presAssocID="{34C0DAFB-0E2B-40CA-A114-05338DBF8B6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BCC83E-11C1-44B3-AEE0-002F7236D5CC}" type="presOf" srcId="{34C0DAFB-0E2B-40CA-A114-05338DBF8B6E}" destId="{C86C1EFA-A003-4F81-BEE2-F5F76410F31C}" srcOrd="0" destOrd="0" presId="urn:microsoft.com/office/officeart/2005/8/layout/vList2"/>
    <dgm:cxn modelId="{327D7BFF-34D2-47C2-BD06-D01AE5C96350}" srcId="{5F8D2980-2938-4501-819A-078454859EC1}" destId="{34C0DAFB-0E2B-40CA-A114-05338DBF8B6E}" srcOrd="0" destOrd="0" parTransId="{1AA3C66B-A477-482B-8173-DEEB05B94117}" sibTransId="{322CAE8C-6C07-44C0-B603-384F2AAEA08D}"/>
    <dgm:cxn modelId="{A134DEE1-7DF3-4C47-A968-47E5BDCA08F1}" type="presOf" srcId="{5F8D2980-2938-4501-819A-078454859EC1}" destId="{500B1AEC-B34A-4384-9139-CFAA37D2BF18}" srcOrd="0" destOrd="0" presId="urn:microsoft.com/office/officeart/2005/8/layout/vList2"/>
    <dgm:cxn modelId="{4BB0E693-1382-443C-B010-D0C909D57BD5}" type="presParOf" srcId="{500B1AEC-B34A-4384-9139-CFAA37D2BF18}" destId="{C86C1EFA-A003-4F81-BEE2-F5F76410F31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4E930C-469E-4F32-929F-431129F31E87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75FFAD5-7E9C-404F-AD71-BC194E493EC4}">
      <dgm:prSet phldrT="[Text]" custT="1"/>
      <dgm:spPr/>
      <dgm:t>
        <a:bodyPr/>
        <a:lstStyle/>
        <a:p>
          <a:endParaRPr lang="en-US" sz="1400" b="1" dirty="0" smtClean="0">
            <a:solidFill>
              <a:schemeClr val="tx1"/>
            </a:solidFill>
          </a:endParaRPr>
        </a:p>
        <a:p>
          <a:endParaRPr lang="en-US" sz="1400" b="1" dirty="0" smtClean="0">
            <a:solidFill>
              <a:schemeClr val="tx1"/>
            </a:solidFill>
          </a:endParaRPr>
        </a:p>
        <a:p>
          <a:endParaRPr lang="en-US" sz="1400" b="1" dirty="0" smtClean="0">
            <a:solidFill>
              <a:schemeClr val="tx1"/>
            </a:solidFill>
          </a:endParaRPr>
        </a:p>
        <a:p>
          <a:endParaRPr lang="en-US" sz="1400" b="1" dirty="0" smtClean="0">
            <a:solidFill>
              <a:schemeClr val="tx1"/>
            </a:solidFill>
          </a:endParaRPr>
        </a:p>
        <a:p>
          <a:endParaRPr lang="en-US" sz="1400" b="1" dirty="0" smtClean="0">
            <a:solidFill>
              <a:schemeClr val="tx1"/>
            </a:solidFill>
          </a:endParaRPr>
        </a:p>
        <a:p>
          <a:r>
            <a:rPr lang="ru-RU" sz="1400" b="1" u="sng" dirty="0" smtClean="0">
              <a:solidFill>
                <a:schemeClr val="tx1"/>
              </a:solidFill>
            </a:rPr>
            <a:t>Весна</a:t>
          </a:r>
          <a:r>
            <a:rPr lang="en-US" sz="1400" b="1" u="sng" dirty="0" smtClean="0">
              <a:solidFill>
                <a:schemeClr val="tx1"/>
              </a:solidFill>
            </a:rPr>
            <a:t> 2018:</a:t>
          </a:r>
        </a:p>
        <a:p>
          <a:r>
            <a:rPr lang="en-US" sz="1400" dirty="0" smtClean="0">
              <a:solidFill>
                <a:schemeClr val="bg1"/>
              </a:solidFill>
            </a:rPr>
            <a:t>*</a:t>
          </a:r>
          <a:r>
            <a:rPr lang="ru-RU" sz="1400" b="1" dirty="0" smtClean="0">
              <a:solidFill>
                <a:schemeClr val="tx1"/>
              </a:solidFill>
            </a:rPr>
            <a:t>Прикладные исследования</a:t>
          </a:r>
          <a:endParaRPr lang="en-US" sz="1400" b="1" dirty="0" smtClean="0">
            <a:solidFill>
              <a:schemeClr val="tx1"/>
            </a:solidFill>
          </a:endParaRPr>
        </a:p>
        <a:p>
          <a:r>
            <a:rPr lang="en-US" sz="1400" b="1" dirty="0" smtClean="0">
              <a:solidFill>
                <a:schemeClr val="tx1"/>
              </a:solidFill>
            </a:rPr>
            <a:t>* </a:t>
          </a:r>
          <a:r>
            <a:rPr lang="ru-RU" sz="1400" b="1" dirty="0" smtClean="0">
              <a:solidFill>
                <a:schemeClr val="tx1"/>
              </a:solidFill>
            </a:rPr>
            <a:t>Профилактика и лечение неинфекционных заболеваний</a:t>
          </a:r>
        </a:p>
        <a:p>
          <a:r>
            <a:rPr lang="en-US" sz="1400" b="1" dirty="0" smtClean="0">
              <a:solidFill>
                <a:schemeClr val="tx1"/>
              </a:solidFill>
            </a:rPr>
            <a:t>* </a:t>
          </a:r>
          <a:r>
            <a:rPr lang="ru-RU" sz="1400" b="1" dirty="0" smtClean="0">
              <a:solidFill>
                <a:schemeClr val="tx1"/>
              </a:solidFill>
            </a:rPr>
            <a:t>Оценка необходимости ухода и клинического обследования</a:t>
          </a:r>
        </a:p>
        <a:p>
          <a:r>
            <a:rPr lang="en-US" sz="1400" b="1" dirty="0" smtClean="0">
              <a:solidFill>
                <a:schemeClr val="tx1"/>
              </a:solidFill>
            </a:rPr>
            <a:t>* </a:t>
          </a:r>
          <a:r>
            <a:rPr lang="ru-RU" sz="1400" b="1" dirty="0" smtClean="0">
              <a:solidFill>
                <a:schemeClr val="tx1"/>
              </a:solidFill>
            </a:rPr>
            <a:t>Реализация Доказательной Сестринской практики</a:t>
          </a:r>
          <a:endParaRPr lang="en-US" sz="1400" b="1" dirty="0" smtClean="0">
            <a:solidFill>
              <a:schemeClr val="tx1"/>
            </a:solidFill>
          </a:endParaRPr>
        </a:p>
        <a:p>
          <a:endParaRPr lang="en-US" sz="1200" dirty="0" smtClean="0">
            <a:solidFill>
              <a:schemeClr val="bg1"/>
            </a:solidFill>
          </a:endParaRPr>
        </a:p>
        <a:p>
          <a:endParaRPr lang="en-US" sz="1200" dirty="0" smtClean="0">
            <a:solidFill>
              <a:schemeClr val="bg1"/>
            </a:solidFill>
          </a:endParaRPr>
        </a:p>
        <a:p>
          <a:endParaRPr lang="en-US" sz="1200" dirty="0" smtClean="0">
            <a:solidFill>
              <a:schemeClr val="bg1"/>
            </a:solidFill>
          </a:endParaRPr>
        </a:p>
        <a:p>
          <a:endParaRPr lang="en-US" sz="1200" dirty="0" smtClean="0">
            <a:solidFill>
              <a:schemeClr val="bg1"/>
            </a:solidFill>
          </a:endParaRPr>
        </a:p>
        <a:p>
          <a:endParaRPr lang="en-US" sz="1200" dirty="0" smtClean="0">
            <a:solidFill>
              <a:schemeClr val="bg1"/>
            </a:solidFill>
          </a:endParaRPr>
        </a:p>
      </dgm:t>
    </dgm:pt>
    <dgm:pt modelId="{ED0BED71-F615-4D6D-B450-58813D9EB30D}" type="parTrans" cxnId="{C9687EE6-B338-404B-BCE8-EA465C6C4EBD}">
      <dgm:prSet/>
      <dgm:spPr/>
      <dgm:t>
        <a:bodyPr/>
        <a:lstStyle/>
        <a:p>
          <a:endParaRPr lang="en-US"/>
        </a:p>
      </dgm:t>
    </dgm:pt>
    <dgm:pt modelId="{5BF39FA8-FB3D-49F4-89A5-F1416B96A635}" type="sibTrans" cxnId="{C9687EE6-B338-404B-BCE8-EA465C6C4EBD}">
      <dgm:prSet/>
      <dgm:spPr/>
      <dgm:t>
        <a:bodyPr/>
        <a:lstStyle/>
        <a:p>
          <a:endParaRPr lang="en-US"/>
        </a:p>
      </dgm:t>
    </dgm:pt>
    <dgm:pt modelId="{9E2801A7-473C-4B0E-B500-A48CE5D79FC8}">
      <dgm:prSet phldrT="[Text]" custT="1"/>
      <dgm:spPr/>
      <dgm:t>
        <a:bodyPr/>
        <a:lstStyle/>
        <a:p>
          <a:endParaRPr lang="en-US" sz="1400" b="1" dirty="0" smtClean="0">
            <a:solidFill>
              <a:schemeClr val="tx1"/>
            </a:solidFill>
          </a:endParaRPr>
        </a:p>
        <a:p>
          <a:endParaRPr lang="en-US" sz="1400" b="1" dirty="0" smtClean="0">
            <a:solidFill>
              <a:schemeClr val="tx1"/>
            </a:solidFill>
          </a:endParaRPr>
        </a:p>
        <a:p>
          <a:endParaRPr lang="en-US" sz="1400" b="1" dirty="0" smtClean="0">
            <a:solidFill>
              <a:schemeClr val="tx1"/>
            </a:solidFill>
          </a:endParaRPr>
        </a:p>
        <a:p>
          <a:endParaRPr lang="en-US" sz="1400" b="1" dirty="0" smtClean="0">
            <a:solidFill>
              <a:schemeClr val="tx1"/>
            </a:solidFill>
          </a:endParaRPr>
        </a:p>
        <a:p>
          <a:endParaRPr lang="en-US" sz="1400" b="1" dirty="0" smtClean="0">
            <a:solidFill>
              <a:schemeClr val="tx1"/>
            </a:solidFill>
          </a:endParaRPr>
        </a:p>
        <a:p>
          <a:r>
            <a:rPr lang="ru-RU" sz="1400" b="1" u="sng" baseline="0" dirty="0" smtClean="0">
              <a:solidFill>
                <a:schemeClr val="tx1"/>
              </a:solidFill>
            </a:rPr>
            <a:t>Осень</a:t>
          </a:r>
          <a:r>
            <a:rPr lang="en-US" sz="1400" b="1" u="sng" baseline="0" dirty="0" smtClean="0">
              <a:solidFill>
                <a:schemeClr val="tx1"/>
              </a:solidFill>
            </a:rPr>
            <a:t> </a:t>
          </a:r>
          <a:r>
            <a:rPr lang="en-US" sz="1400" b="1" u="sng" dirty="0" smtClean="0">
              <a:solidFill>
                <a:schemeClr val="tx1"/>
              </a:solidFill>
            </a:rPr>
            <a:t>2018:</a:t>
          </a:r>
        </a:p>
        <a:p>
          <a:r>
            <a:rPr lang="en-US" sz="1400" dirty="0" smtClean="0">
              <a:solidFill>
                <a:schemeClr val="bg1"/>
              </a:solidFill>
            </a:rPr>
            <a:t>* </a:t>
          </a:r>
          <a:r>
            <a:rPr lang="ru-RU" sz="1400" b="1" dirty="0" smtClean="0">
              <a:solidFill>
                <a:schemeClr val="tx1"/>
              </a:solidFill>
            </a:rPr>
            <a:t>Развитие работы на основе исследований</a:t>
          </a:r>
        </a:p>
        <a:p>
          <a:r>
            <a:rPr lang="ru-RU" sz="1400" b="1" dirty="0" smtClean="0">
              <a:solidFill>
                <a:schemeClr val="tx1"/>
              </a:solidFill>
            </a:rPr>
            <a:t>Профессиональная Этика </a:t>
          </a:r>
          <a:endParaRPr lang="fi-FI" sz="1400" b="1" dirty="0" smtClean="0">
            <a:solidFill>
              <a:schemeClr val="tx1"/>
            </a:solidFill>
          </a:endParaRPr>
        </a:p>
        <a:p>
          <a:r>
            <a:rPr lang="en-US" sz="1400" b="1" dirty="0" smtClean="0">
              <a:solidFill>
                <a:schemeClr val="tx1"/>
              </a:solidFill>
            </a:rPr>
            <a:t>* </a:t>
          </a:r>
          <a:r>
            <a:rPr lang="ru-RU" sz="1400" b="1" dirty="0" smtClean="0">
              <a:solidFill>
                <a:schemeClr val="tx1"/>
              </a:solidFill>
            </a:rPr>
            <a:t>Консультирование по самообслуживанию и уход по проблемам общественного здравоохранения</a:t>
          </a:r>
        </a:p>
        <a:p>
          <a:r>
            <a:rPr lang="en-US" sz="1400" b="1" dirty="0" smtClean="0">
              <a:solidFill>
                <a:schemeClr val="tx1"/>
              </a:solidFill>
            </a:rPr>
            <a:t>* </a:t>
          </a:r>
          <a:r>
            <a:rPr lang="ru-RU" sz="1400" b="1" dirty="0" smtClean="0">
              <a:solidFill>
                <a:schemeClr val="tx1"/>
              </a:solidFill>
            </a:rPr>
            <a:t>Управление и документация в сестринском деле</a:t>
          </a:r>
        </a:p>
        <a:p>
          <a:endParaRPr lang="en-US" sz="1200" dirty="0" smtClean="0">
            <a:solidFill>
              <a:schemeClr val="bg1"/>
            </a:solidFill>
          </a:endParaRPr>
        </a:p>
        <a:p>
          <a:endParaRPr lang="en-US" sz="1200" dirty="0" smtClean="0">
            <a:solidFill>
              <a:schemeClr val="bg1"/>
            </a:solidFill>
          </a:endParaRPr>
        </a:p>
        <a:p>
          <a:endParaRPr lang="en-US" sz="1200" dirty="0" smtClean="0">
            <a:solidFill>
              <a:schemeClr val="bg1"/>
            </a:solidFill>
          </a:endParaRPr>
        </a:p>
        <a:p>
          <a:endParaRPr lang="en-US" sz="1200" dirty="0" smtClean="0">
            <a:solidFill>
              <a:schemeClr val="accent6">
                <a:lumMod val="75000"/>
              </a:schemeClr>
            </a:solidFill>
          </a:endParaRPr>
        </a:p>
      </dgm:t>
    </dgm:pt>
    <dgm:pt modelId="{62163858-DD7D-4320-9B9B-193BE1B0643F}" type="parTrans" cxnId="{E2BB2671-BFB6-4380-AD38-4B1391EA759B}">
      <dgm:prSet/>
      <dgm:spPr/>
      <dgm:t>
        <a:bodyPr/>
        <a:lstStyle/>
        <a:p>
          <a:endParaRPr lang="en-US"/>
        </a:p>
      </dgm:t>
    </dgm:pt>
    <dgm:pt modelId="{2FA19721-EC17-4F74-9880-BF665E6F6BD4}" type="sibTrans" cxnId="{E2BB2671-BFB6-4380-AD38-4B1391EA759B}">
      <dgm:prSet/>
      <dgm:spPr/>
      <dgm:t>
        <a:bodyPr/>
        <a:lstStyle/>
        <a:p>
          <a:endParaRPr lang="en-US"/>
        </a:p>
      </dgm:t>
    </dgm:pt>
    <dgm:pt modelId="{04A49065-AFEE-423C-B204-50DF3912C776}">
      <dgm:prSet phldrT="[Text]" custT="1"/>
      <dgm:spPr/>
      <dgm:t>
        <a:bodyPr/>
        <a:lstStyle/>
        <a:p>
          <a:endParaRPr lang="en-US" sz="1400" b="1" dirty="0" smtClean="0">
            <a:solidFill>
              <a:schemeClr val="tx1"/>
            </a:solidFill>
          </a:endParaRPr>
        </a:p>
        <a:p>
          <a:endParaRPr lang="en-US" sz="1400" b="1" dirty="0" smtClean="0">
            <a:solidFill>
              <a:schemeClr val="tx1"/>
            </a:solidFill>
          </a:endParaRPr>
        </a:p>
        <a:p>
          <a:endParaRPr lang="en-US" sz="1400" b="1" dirty="0" smtClean="0">
            <a:solidFill>
              <a:schemeClr val="tx1"/>
            </a:solidFill>
          </a:endParaRPr>
        </a:p>
        <a:p>
          <a:endParaRPr lang="en-US" sz="1400" b="1" dirty="0" smtClean="0">
            <a:solidFill>
              <a:schemeClr val="tx1"/>
            </a:solidFill>
          </a:endParaRPr>
        </a:p>
        <a:p>
          <a:r>
            <a:rPr lang="ru-RU" sz="1400" b="1" u="sng" dirty="0" smtClean="0">
              <a:solidFill>
                <a:schemeClr val="tx1"/>
              </a:solidFill>
            </a:rPr>
            <a:t>Весна</a:t>
          </a:r>
          <a:r>
            <a:rPr lang="en-US" sz="1400" b="1" u="sng" dirty="0" smtClean="0">
              <a:solidFill>
                <a:schemeClr val="tx1"/>
              </a:solidFill>
            </a:rPr>
            <a:t> 2019:</a:t>
          </a:r>
        </a:p>
        <a:p>
          <a:r>
            <a:rPr lang="en-US" sz="1400" b="1" dirty="0" smtClean="0">
              <a:solidFill>
                <a:schemeClr val="tx1"/>
              </a:solidFill>
            </a:rPr>
            <a:t>* </a:t>
          </a:r>
          <a:r>
            <a:rPr lang="ru-RU" sz="1400" b="1" dirty="0" smtClean="0">
              <a:solidFill>
                <a:schemeClr val="tx1"/>
              </a:solidFill>
            </a:rPr>
            <a:t>Педагогическая клиническая практика</a:t>
          </a:r>
        </a:p>
        <a:p>
          <a:r>
            <a:rPr lang="en-US" sz="1400" b="1" dirty="0" smtClean="0">
              <a:solidFill>
                <a:schemeClr val="tx1"/>
              </a:solidFill>
            </a:rPr>
            <a:t>* </a:t>
          </a:r>
          <a:r>
            <a:rPr lang="ru-RU" sz="1400" b="1" dirty="0" smtClean="0">
              <a:solidFill>
                <a:schemeClr val="tx1"/>
              </a:solidFill>
            </a:rPr>
            <a:t>Конкретные Вопросы Практики Сестринского дела высшей квалификации</a:t>
          </a:r>
        </a:p>
        <a:p>
          <a:r>
            <a:rPr lang="en-US" sz="1400" b="1" dirty="0" smtClean="0">
              <a:solidFill>
                <a:schemeClr val="tx1"/>
              </a:solidFill>
            </a:rPr>
            <a:t>practice</a:t>
          </a:r>
        </a:p>
        <a:p>
          <a:endParaRPr lang="en-US" sz="1400" dirty="0" smtClean="0">
            <a:solidFill>
              <a:schemeClr val="bg1"/>
            </a:solidFill>
          </a:endParaRPr>
        </a:p>
        <a:p>
          <a:endParaRPr lang="en-US" sz="1400" dirty="0" smtClean="0">
            <a:solidFill>
              <a:schemeClr val="bg1"/>
            </a:solidFill>
          </a:endParaRPr>
        </a:p>
        <a:p>
          <a:endParaRPr lang="en-US" sz="1400" dirty="0" smtClean="0">
            <a:solidFill>
              <a:schemeClr val="bg1"/>
            </a:solidFill>
          </a:endParaRPr>
        </a:p>
        <a:p>
          <a:endParaRPr lang="en-US" sz="1400" dirty="0" smtClean="0">
            <a:solidFill>
              <a:schemeClr val="bg1"/>
            </a:solidFill>
          </a:endParaRPr>
        </a:p>
        <a:p>
          <a:endParaRPr lang="en-US" sz="1400" dirty="0" smtClean="0">
            <a:solidFill>
              <a:schemeClr val="bg1"/>
            </a:solidFill>
          </a:endParaRPr>
        </a:p>
        <a:p>
          <a:endParaRPr lang="en-US" sz="1400" dirty="0" smtClean="0">
            <a:solidFill>
              <a:schemeClr val="bg1"/>
            </a:solidFill>
          </a:endParaRPr>
        </a:p>
        <a:p>
          <a:endParaRPr lang="en-US" sz="1400" dirty="0" smtClean="0">
            <a:solidFill>
              <a:schemeClr val="bg1"/>
            </a:solidFill>
          </a:endParaRPr>
        </a:p>
      </dgm:t>
    </dgm:pt>
    <dgm:pt modelId="{A04F8874-DA56-4556-807F-DA282F19C4F9}" type="parTrans" cxnId="{8E7E1DFF-4AEF-4563-A21A-AC3514DA7806}">
      <dgm:prSet/>
      <dgm:spPr/>
      <dgm:t>
        <a:bodyPr/>
        <a:lstStyle/>
        <a:p>
          <a:endParaRPr lang="en-US"/>
        </a:p>
      </dgm:t>
    </dgm:pt>
    <dgm:pt modelId="{6CA31CE4-C2C9-4806-B41C-40A858CEE5A6}" type="sibTrans" cxnId="{8E7E1DFF-4AEF-4563-A21A-AC3514DA7806}">
      <dgm:prSet/>
      <dgm:spPr/>
      <dgm:t>
        <a:bodyPr/>
        <a:lstStyle/>
        <a:p>
          <a:endParaRPr lang="en-US"/>
        </a:p>
      </dgm:t>
    </dgm:pt>
    <dgm:pt modelId="{1BCAC9EB-05D1-48E9-9A81-37E7B2F66A99}">
      <dgm:prSet phldrT="[Text]" custT="1"/>
      <dgm:spPr/>
      <dgm:t>
        <a:bodyPr/>
        <a:lstStyle/>
        <a:p>
          <a:r>
            <a:rPr lang="ru-RU" sz="1400" b="1" u="sng" baseline="0" dirty="0" smtClean="0">
              <a:solidFill>
                <a:schemeClr val="tx1"/>
              </a:solidFill>
            </a:rPr>
            <a:t>Осень</a:t>
          </a:r>
          <a:r>
            <a:rPr lang="en-US" sz="1400" b="1" u="sng" baseline="0" dirty="0" smtClean="0">
              <a:solidFill>
                <a:schemeClr val="tx1"/>
              </a:solidFill>
            </a:rPr>
            <a:t> </a:t>
          </a:r>
          <a:r>
            <a:rPr lang="en-US" sz="1400" b="1" u="sng" dirty="0" smtClean="0">
              <a:solidFill>
                <a:schemeClr val="tx1"/>
              </a:solidFill>
            </a:rPr>
            <a:t> 2017:</a:t>
          </a:r>
        </a:p>
        <a:p>
          <a:r>
            <a:rPr lang="en-US" sz="1400" b="1" dirty="0" smtClean="0">
              <a:solidFill>
                <a:schemeClr val="tx1"/>
              </a:solidFill>
            </a:rPr>
            <a:t>* </a:t>
          </a:r>
          <a:r>
            <a:rPr lang="ru-RU" sz="1400" b="1" dirty="0" smtClean="0">
              <a:solidFill>
                <a:schemeClr val="tx1"/>
              </a:solidFill>
            </a:rPr>
            <a:t>Основы педагогики и исследований в сестринском деле</a:t>
          </a:r>
        </a:p>
        <a:p>
          <a:r>
            <a:rPr lang="en-US" sz="1400" b="1" dirty="0" smtClean="0">
              <a:solidFill>
                <a:schemeClr val="tx1"/>
              </a:solidFill>
            </a:rPr>
            <a:t>*</a:t>
          </a:r>
          <a:r>
            <a:rPr lang="ru-RU" sz="1400" b="1" dirty="0" smtClean="0">
              <a:solidFill>
                <a:schemeClr val="tx1"/>
              </a:solidFill>
            </a:rPr>
            <a:t>История и Философия науки (Наука Сестринского дела)</a:t>
          </a:r>
        </a:p>
        <a:p>
          <a:r>
            <a:rPr lang="en-US" sz="1400" b="1" dirty="0" smtClean="0">
              <a:solidFill>
                <a:schemeClr val="tx1"/>
              </a:solidFill>
            </a:rPr>
            <a:t>*  </a:t>
          </a:r>
          <a:r>
            <a:rPr lang="ru-RU" sz="1400" b="1" dirty="0" smtClean="0">
              <a:solidFill>
                <a:schemeClr val="tx1"/>
              </a:solidFill>
            </a:rPr>
            <a:t>Прикладные исследования</a:t>
          </a:r>
        </a:p>
        <a:p>
          <a:r>
            <a:rPr lang="en-US" sz="1400" b="1" dirty="0" smtClean="0">
              <a:solidFill>
                <a:schemeClr val="tx1"/>
              </a:solidFill>
            </a:rPr>
            <a:t>* </a:t>
          </a:r>
          <a:r>
            <a:rPr lang="ru-RU" sz="1400" b="1" dirty="0" smtClean="0">
              <a:solidFill>
                <a:schemeClr val="tx1"/>
              </a:solidFill>
            </a:rPr>
            <a:t>Качественное исследование</a:t>
          </a:r>
          <a:endParaRPr lang="en-US" sz="1400" b="1" dirty="0" smtClean="0">
            <a:solidFill>
              <a:schemeClr val="tx1"/>
            </a:solidFill>
          </a:endParaRPr>
        </a:p>
        <a:p>
          <a:r>
            <a:rPr lang="en-US" sz="1400" b="1" dirty="0" smtClean="0">
              <a:solidFill>
                <a:schemeClr val="tx1"/>
              </a:solidFill>
            </a:rPr>
            <a:t>* </a:t>
          </a:r>
          <a:r>
            <a:rPr lang="ru-RU" sz="1400" b="1" dirty="0" smtClean="0">
              <a:solidFill>
                <a:schemeClr val="tx1"/>
              </a:solidFill>
            </a:rPr>
            <a:t>Доказательная Практика</a:t>
          </a:r>
        </a:p>
        <a:p>
          <a:endParaRPr lang="en-US" sz="1400" dirty="0">
            <a:solidFill>
              <a:schemeClr val="bg1"/>
            </a:solidFill>
          </a:endParaRPr>
        </a:p>
      </dgm:t>
    </dgm:pt>
    <dgm:pt modelId="{773AAAAF-3896-4666-8190-7A9934489924}" type="sibTrans" cxnId="{F7A38A62-52B0-4526-8D7B-361A7940B5BC}">
      <dgm:prSet/>
      <dgm:spPr/>
      <dgm:t>
        <a:bodyPr/>
        <a:lstStyle/>
        <a:p>
          <a:endParaRPr lang="en-US"/>
        </a:p>
      </dgm:t>
    </dgm:pt>
    <dgm:pt modelId="{2899469D-0835-4CD3-A3E1-F351502FF161}" type="parTrans" cxnId="{F7A38A62-52B0-4526-8D7B-361A7940B5BC}">
      <dgm:prSet/>
      <dgm:spPr/>
      <dgm:t>
        <a:bodyPr/>
        <a:lstStyle/>
        <a:p>
          <a:endParaRPr lang="en-US"/>
        </a:p>
      </dgm:t>
    </dgm:pt>
    <dgm:pt modelId="{25B64221-7153-4F45-8BB3-AA4740E5B86D}" type="pres">
      <dgm:prSet presAssocID="{234E930C-469E-4F32-929F-431129F31E87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E93501D-4294-48ED-9A26-80CE7FDADDB0}" type="pres">
      <dgm:prSet presAssocID="{234E930C-469E-4F32-929F-431129F31E87}" presName="arrow" presStyleLbl="bgShp" presStyleIdx="0" presStyleCnt="1" custScaleX="117647" custLinFactNeighborX="3675" custLinFactNeighborY="-584"/>
      <dgm:spPr/>
      <dgm:t>
        <a:bodyPr/>
        <a:lstStyle/>
        <a:p>
          <a:endParaRPr lang="fi-FI"/>
        </a:p>
      </dgm:t>
    </dgm:pt>
    <dgm:pt modelId="{55064BFF-30A1-4A1F-99D4-21C7FE1F06FA}" type="pres">
      <dgm:prSet presAssocID="{234E930C-469E-4F32-929F-431129F31E87}" presName="linearProcess" presStyleCnt="0"/>
      <dgm:spPr/>
    </dgm:pt>
    <dgm:pt modelId="{0755F90E-3B6C-476A-9D0F-A8FB02696F40}" type="pres">
      <dgm:prSet presAssocID="{1BCAC9EB-05D1-48E9-9A81-37E7B2F66A99}" presName="textNode" presStyleLbl="node1" presStyleIdx="0" presStyleCnt="4" custScaleY="243786" custLinFactNeighborX="-1050" custLinFactNeighborY="-10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E3A7BF-F18D-4130-98A0-779B6FADE586}" type="pres">
      <dgm:prSet presAssocID="{773AAAAF-3896-4666-8190-7A9934489924}" presName="sibTrans" presStyleCnt="0"/>
      <dgm:spPr/>
    </dgm:pt>
    <dgm:pt modelId="{0346A194-AC14-407A-808D-4C344D07F79A}" type="pres">
      <dgm:prSet presAssocID="{875FFAD5-7E9C-404F-AD71-BC194E493EC4}" presName="textNode" presStyleLbl="node1" presStyleIdx="1" presStyleCnt="4" custScaleY="241122" custLinFactNeighborX="-79449" custLinFactNeighborY="4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12CB97-0C55-4198-BB23-A2744CF8A71B}" type="pres">
      <dgm:prSet presAssocID="{5BF39FA8-FB3D-49F4-89A5-F1416B96A635}" presName="sibTrans" presStyleCnt="0"/>
      <dgm:spPr/>
    </dgm:pt>
    <dgm:pt modelId="{7746808D-73F9-47F8-9C7A-3A25A3A02938}" type="pres">
      <dgm:prSet presAssocID="{9E2801A7-473C-4B0E-B500-A48CE5D79FC8}" presName="textNode" presStyleLbl="node1" presStyleIdx="2" presStyleCnt="4" custScaleY="239347" custLinFactNeighborX="-83651" custLinFactNeighborY="-13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25E0A1-08FD-46C8-8B96-10854332AC3C}" type="pres">
      <dgm:prSet presAssocID="{2FA19721-EC17-4F74-9880-BF665E6F6BD4}" presName="sibTrans" presStyleCnt="0"/>
      <dgm:spPr/>
    </dgm:pt>
    <dgm:pt modelId="{59ACFB0F-5CA8-48B6-9BCA-1CEB2FA7B08E}" type="pres">
      <dgm:prSet presAssocID="{04A49065-AFEE-423C-B204-50DF3912C776}" presName="textNode" presStyleLbl="node1" presStyleIdx="3" presStyleCnt="4" custScaleY="239182" custLinFactNeighborX="-86308" custLinFactNeighborY="13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7B4C341-A3FE-4984-8DCF-B32D34BD8BF1}" type="presOf" srcId="{234E930C-469E-4F32-929F-431129F31E87}" destId="{25B64221-7153-4F45-8BB3-AA4740E5B86D}" srcOrd="0" destOrd="0" presId="urn:microsoft.com/office/officeart/2005/8/layout/hProcess9"/>
    <dgm:cxn modelId="{468492CE-7516-4733-AD51-647D4D0760AB}" type="presOf" srcId="{04A49065-AFEE-423C-B204-50DF3912C776}" destId="{59ACFB0F-5CA8-48B6-9BCA-1CEB2FA7B08E}" srcOrd="0" destOrd="0" presId="urn:microsoft.com/office/officeart/2005/8/layout/hProcess9"/>
    <dgm:cxn modelId="{AD763900-9DC4-4CFC-9C8B-725B16B03761}" type="presOf" srcId="{875FFAD5-7E9C-404F-AD71-BC194E493EC4}" destId="{0346A194-AC14-407A-808D-4C344D07F79A}" srcOrd="0" destOrd="0" presId="urn:microsoft.com/office/officeart/2005/8/layout/hProcess9"/>
    <dgm:cxn modelId="{8E7E1DFF-4AEF-4563-A21A-AC3514DA7806}" srcId="{234E930C-469E-4F32-929F-431129F31E87}" destId="{04A49065-AFEE-423C-B204-50DF3912C776}" srcOrd="3" destOrd="0" parTransId="{A04F8874-DA56-4556-807F-DA282F19C4F9}" sibTransId="{6CA31CE4-C2C9-4806-B41C-40A858CEE5A6}"/>
    <dgm:cxn modelId="{E2BB2671-BFB6-4380-AD38-4B1391EA759B}" srcId="{234E930C-469E-4F32-929F-431129F31E87}" destId="{9E2801A7-473C-4B0E-B500-A48CE5D79FC8}" srcOrd="2" destOrd="0" parTransId="{62163858-DD7D-4320-9B9B-193BE1B0643F}" sibTransId="{2FA19721-EC17-4F74-9880-BF665E6F6BD4}"/>
    <dgm:cxn modelId="{F7A38A62-52B0-4526-8D7B-361A7940B5BC}" srcId="{234E930C-469E-4F32-929F-431129F31E87}" destId="{1BCAC9EB-05D1-48E9-9A81-37E7B2F66A99}" srcOrd="0" destOrd="0" parTransId="{2899469D-0835-4CD3-A3E1-F351502FF161}" sibTransId="{773AAAAF-3896-4666-8190-7A9934489924}"/>
    <dgm:cxn modelId="{C9687EE6-B338-404B-BCE8-EA465C6C4EBD}" srcId="{234E930C-469E-4F32-929F-431129F31E87}" destId="{875FFAD5-7E9C-404F-AD71-BC194E493EC4}" srcOrd="1" destOrd="0" parTransId="{ED0BED71-F615-4D6D-B450-58813D9EB30D}" sibTransId="{5BF39FA8-FB3D-49F4-89A5-F1416B96A635}"/>
    <dgm:cxn modelId="{01C1656F-94E4-4B1F-ABBF-94E52B94E834}" type="presOf" srcId="{1BCAC9EB-05D1-48E9-9A81-37E7B2F66A99}" destId="{0755F90E-3B6C-476A-9D0F-A8FB02696F40}" srcOrd="0" destOrd="0" presId="urn:microsoft.com/office/officeart/2005/8/layout/hProcess9"/>
    <dgm:cxn modelId="{F94160BF-36C0-4E51-B480-571F67B21C40}" type="presOf" srcId="{9E2801A7-473C-4B0E-B500-A48CE5D79FC8}" destId="{7746808D-73F9-47F8-9C7A-3A25A3A02938}" srcOrd="0" destOrd="0" presId="urn:microsoft.com/office/officeart/2005/8/layout/hProcess9"/>
    <dgm:cxn modelId="{460DF52D-7014-4E48-83E4-6725DF209837}" type="presParOf" srcId="{25B64221-7153-4F45-8BB3-AA4740E5B86D}" destId="{2E93501D-4294-48ED-9A26-80CE7FDADDB0}" srcOrd="0" destOrd="0" presId="urn:microsoft.com/office/officeart/2005/8/layout/hProcess9"/>
    <dgm:cxn modelId="{68D6F513-71F7-4112-8ADD-41697DC07A48}" type="presParOf" srcId="{25B64221-7153-4F45-8BB3-AA4740E5B86D}" destId="{55064BFF-30A1-4A1F-99D4-21C7FE1F06FA}" srcOrd="1" destOrd="0" presId="urn:microsoft.com/office/officeart/2005/8/layout/hProcess9"/>
    <dgm:cxn modelId="{58AD1DDF-6701-428A-AB53-E89DD639F989}" type="presParOf" srcId="{55064BFF-30A1-4A1F-99D4-21C7FE1F06FA}" destId="{0755F90E-3B6C-476A-9D0F-A8FB02696F40}" srcOrd="0" destOrd="0" presId="urn:microsoft.com/office/officeart/2005/8/layout/hProcess9"/>
    <dgm:cxn modelId="{669C530C-9B8B-4F4F-BCB4-8B52605E1085}" type="presParOf" srcId="{55064BFF-30A1-4A1F-99D4-21C7FE1F06FA}" destId="{60E3A7BF-F18D-4130-98A0-779B6FADE586}" srcOrd="1" destOrd="0" presId="urn:microsoft.com/office/officeart/2005/8/layout/hProcess9"/>
    <dgm:cxn modelId="{46631008-E644-439E-81DA-583CE8046E2B}" type="presParOf" srcId="{55064BFF-30A1-4A1F-99D4-21C7FE1F06FA}" destId="{0346A194-AC14-407A-808D-4C344D07F79A}" srcOrd="2" destOrd="0" presId="urn:microsoft.com/office/officeart/2005/8/layout/hProcess9"/>
    <dgm:cxn modelId="{4DADD16B-B5AA-4886-8180-2D27804AC381}" type="presParOf" srcId="{55064BFF-30A1-4A1F-99D4-21C7FE1F06FA}" destId="{8712CB97-0C55-4198-BB23-A2744CF8A71B}" srcOrd="3" destOrd="0" presId="urn:microsoft.com/office/officeart/2005/8/layout/hProcess9"/>
    <dgm:cxn modelId="{F4566414-4997-417C-A5ED-25E8215C70E6}" type="presParOf" srcId="{55064BFF-30A1-4A1F-99D4-21C7FE1F06FA}" destId="{7746808D-73F9-47F8-9C7A-3A25A3A02938}" srcOrd="4" destOrd="0" presId="urn:microsoft.com/office/officeart/2005/8/layout/hProcess9"/>
    <dgm:cxn modelId="{3189AE4F-B3F0-4572-905A-50707FBED182}" type="presParOf" srcId="{55064BFF-30A1-4A1F-99D4-21C7FE1F06FA}" destId="{9D25E0A1-08FD-46C8-8B96-10854332AC3C}" srcOrd="5" destOrd="0" presId="urn:microsoft.com/office/officeart/2005/8/layout/hProcess9"/>
    <dgm:cxn modelId="{BD5E85EE-F14C-4C70-A1D1-2C2DC960FE33}" type="presParOf" srcId="{55064BFF-30A1-4A1F-99D4-21C7FE1F06FA}" destId="{59ACFB0F-5CA8-48B6-9BCA-1CEB2FA7B08E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76DA48-526A-45F1-928A-86A761CFA9AF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61CE54ED-742E-4B25-B253-9A6BF23D58C1}">
      <dgm:prSet phldrT="[Teksti]"/>
      <dgm:spPr/>
      <dgm:t>
        <a:bodyPr/>
        <a:lstStyle/>
        <a:p>
          <a:r>
            <a:rPr lang="ru-RU" b="1" smtClean="0"/>
            <a:t>СОВМЕСТНЫЕ МАГИСТЕРСКИЕ КОМПЕТЕНЦИИ</a:t>
          </a:r>
          <a:endParaRPr lang="fi-FI" dirty="0"/>
        </a:p>
      </dgm:t>
    </dgm:pt>
    <dgm:pt modelId="{9A8EC3B4-5D3E-415B-81DB-B334A5AEFEDC}" type="parTrans" cxnId="{D123003C-C90D-4570-8D89-C28BEC10B2E7}">
      <dgm:prSet/>
      <dgm:spPr/>
      <dgm:t>
        <a:bodyPr/>
        <a:lstStyle/>
        <a:p>
          <a:endParaRPr lang="fi-FI"/>
        </a:p>
      </dgm:t>
    </dgm:pt>
    <dgm:pt modelId="{860CCD41-9D63-46C7-9589-8BB446C0A6A8}" type="sibTrans" cxnId="{D123003C-C90D-4570-8D89-C28BEC10B2E7}">
      <dgm:prSet/>
      <dgm:spPr/>
      <dgm:t>
        <a:bodyPr/>
        <a:lstStyle/>
        <a:p>
          <a:endParaRPr lang="fi-FI"/>
        </a:p>
      </dgm:t>
    </dgm:pt>
    <dgm:pt modelId="{4D566077-2BCB-4E05-A897-29F540D44874}">
      <dgm:prSet phldrT="[Teksti]"/>
      <dgm:spPr/>
      <dgm:t>
        <a:bodyPr/>
        <a:lstStyle/>
        <a:p>
          <a:r>
            <a:rPr lang="ru-RU" dirty="0" smtClean="0"/>
            <a:t>Основные компетенции </a:t>
          </a:r>
          <a:endParaRPr lang="fi-FI" dirty="0"/>
        </a:p>
      </dgm:t>
    </dgm:pt>
    <dgm:pt modelId="{0FB76E0B-79A8-4E52-AE73-F6FCB6F7685E}" type="parTrans" cxnId="{268F1050-C787-4A0C-9B50-28619E11FD55}">
      <dgm:prSet/>
      <dgm:spPr/>
      <dgm:t>
        <a:bodyPr/>
        <a:lstStyle/>
        <a:p>
          <a:endParaRPr lang="fi-FI"/>
        </a:p>
      </dgm:t>
    </dgm:pt>
    <dgm:pt modelId="{8FA55CC9-F9BD-4B65-91E3-D3A539299CEA}" type="sibTrans" cxnId="{268F1050-C787-4A0C-9B50-28619E11FD55}">
      <dgm:prSet/>
      <dgm:spPr/>
      <dgm:t>
        <a:bodyPr/>
        <a:lstStyle/>
        <a:p>
          <a:endParaRPr lang="fi-FI"/>
        </a:p>
      </dgm:t>
    </dgm:pt>
    <dgm:pt modelId="{EC40744F-E7F5-4F25-BE89-D39C689D912B}">
      <dgm:prSet phldrT="[Teksti]" custT="1"/>
      <dgm:spPr/>
      <dgm:t>
        <a:bodyPr/>
        <a:lstStyle/>
        <a:p>
          <a:r>
            <a:rPr lang="fi-FI" sz="1400" dirty="0" smtClean="0"/>
            <a:t>1.</a:t>
          </a:r>
          <a:r>
            <a:rPr lang="ru-RU" sz="1400" dirty="0" smtClean="0"/>
            <a:t> О</a:t>
          </a:r>
          <a:r>
            <a:rPr lang="ru-RU" sz="1400" b="1" dirty="0" smtClean="0"/>
            <a:t>бучение</a:t>
          </a:r>
          <a:endParaRPr lang="fi-FI" sz="1400" dirty="0"/>
        </a:p>
      </dgm:t>
    </dgm:pt>
    <dgm:pt modelId="{0ADECEE7-3ED9-4B1F-B3B5-E1C6E05BCBB3}" type="parTrans" cxnId="{5D5BE2B8-E3B1-4753-A4FA-1E0605C99D5F}">
      <dgm:prSet/>
      <dgm:spPr/>
      <dgm:t>
        <a:bodyPr/>
        <a:lstStyle/>
        <a:p>
          <a:endParaRPr lang="fi-FI"/>
        </a:p>
      </dgm:t>
    </dgm:pt>
    <dgm:pt modelId="{8AF155A2-5F58-4FBC-BEAA-5E0FF4624BCA}" type="sibTrans" cxnId="{5D5BE2B8-E3B1-4753-A4FA-1E0605C99D5F}">
      <dgm:prSet/>
      <dgm:spPr/>
      <dgm:t>
        <a:bodyPr/>
        <a:lstStyle/>
        <a:p>
          <a:endParaRPr lang="fi-FI"/>
        </a:p>
      </dgm:t>
    </dgm:pt>
    <dgm:pt modelId="{3643CD59-CB3D-45F7-BF74-5F9D1809C399}">
      <dgm:prSet phldrT="[Teksti]" custT="1"/>
      <dgm:spPr/>
      <dgm:t>
        <a:bodyPr/>
        <a:lstStyle/>
        <a:p>
          <a:r>
            <a:rPr lang="fi-FI" sz="1200" dirty="0" smtClean="0"/>
            <a:t>2. </a:t>
          </a:r>
          <a:r>
            <a:rPr lang="ru-RU" sz="1200" b="1" dirty="0" smtClean="0"/>
            <a:t>Управление информацией</a:t>
          </a:r>
          <a:endParaRPr lang="fi-FI" sz="1200" dirty="0"/>
        </a:p>
      </dgm:t>
    </dgm:pt>
    <dgm:pt modelId="{6C83621F-1991-4766-9364-28CB214D043A}" type="parTrans" cxnId="{549C98C3-DD53-48F6-B177-3734A881A572}">
      <dgm:prSet/>
      <dgm:spPr/>
      <dgm:t>
        <a:bodyPr/>
        <a:lstStyle/>
        <a:p>
          <a:endParaRPr lang="fi-FI"/>
        </a:p>
      </dgm:t>
    </dgm:pt>
    <dgm:pt modelId="{7A43B095-F5DF-4C88-A425-CC73716A1156}" type="sibTrans" cxnId="{549C98C3-DD53-48F6-B177-3734A881A572}">
      <dgm:prSet/>
      <dgm:spPr/>
      <dgm:t>
        <a:bodyPr/>
        <a:lstStyle/>
        <a:p>
          <a:endParaRPr lang="fi-FI"/>
        </a:p>
      </dgm:t>
    </dgm:pt>
    <dgm:pt modelId="{490E2AF5-6015-4A18-BAB7-BF61CD4AC522}">
      <dgm:prSet phldrT="[Teksti]"/>
      <dgm:spPr/>
      <dgm:t>
        <a:bodyPr/>
        <a:lstStyle/>
        <a:p>
          <a:r>
            <a:rPr lang="ru-RU" b="0" dirty="0" smtClean="0"/>
            <a:t>Профессиональные компетенции</a:t>
          </a:r>
          <a:endParaRPr lang="fi-FI" b="0" dirty="0"/>
        </a:p>
      </dgm:t>
    </dgm:pt>
    <dgm:pt modelId="{F0E11DD9-04A1-46CB-AA6B-53F0EA1B02CB}" type="parTrans" cxnId="{E853F82C-9F4E-4B22-90D4-C07AD9C052C9}">
      <dgm:prSet/>
      <dgm:spPr/>
      <dgm:t>
        <a:bodyPr/>
        <a:lstStyle/>
        <a:p>
          <a:endParaRPr lang="fi-FI"/>
        </a:p>
      </dgm:t>
    </dgm:pt>
    <dgm:pt modelId="{90DE6CE2-6F1B-49FE-BA26-ACA398D23DAE}" type="sibTrans" cxnId="{E853F82C-9F4E-4B22-90D4-C07AD9C052C9}">
      <dgm:prSet/>
      <dgm:spPr/>
      <dgm:t>
        <a:bodyPr/>
        <a:lstStyle/>
        <a:p>
          <a:endParaRPr lang="fi-FI"/>
        </a:p>
      </dgm:t>
    </dgm:pt>
    <dgm:pt modelId="{224C376B-7450-440F-A8AC-A4858793F2D0}">
      <dgm:prSet phldrT="[Teksti]" custT="1"/>
      <dgm:spPr/>
      <dgm:t>
        <a:bodyPr/>
        <a:lstStyle/>
        <a:p>
          <a:r>
            <a:rPr lang="fi-FI" sz="1200" dirty="0" smtClean="0"/>
            <a:t>1 </a:t>
          </a:r>
          <a:r>
            <a:rPr lang="ru-RU" sz="1200" b="1" dirty="0" smtClean="0"/>
            <a:t>Клиническая экспертиза</a:t>
          </a:r>
          <a:endParaRPr lang="fi-FI" sz="1200" dirty="0"/>
        </a:p>
      </dgm:t>
    </dgm:pt>
    <dgm:pt modelId="{5C2650F7-C618-447C-9FD7-15A511230068}" type="parTrans" cxnId="{F8756B9A-4C10-42FE-B257-F49E35709855}">
      <dgm:prSet/>
      <dgm:spPr/>
      <dgm:t>
        <a:bodyPr/>
        <a:lstStyle/>
        <a:p>
          <a:endParaRPr lang="fi-FI"/>
        </a:p>
      </dgm:t>
    </dgm:pt>
    <dgm:pt modelId="{171E8CE9-2721-46BC-BE62-825CAA18CEC3}" type="sibTrans" cxnId="{F8756B9A-4C10-42FE-B257-F49E35709855}">
      <dgm:prSet/>
      <dgm:spPr/>
      <dgm:t>
        <a:bodyPr/>
        <a:lstStyle/>
        <a:p>
          <a:endParaRPr lang="fi-FI"/>
        </a:p>
      </dgm:t>
    </dgm:pt>
    <dgm:pt modelId="{D9F43161-339A-4A91-859E-E38C6698EF49}">
      <dgm:prSet phldrT="[Teksti]" custT="1"/>
      <dgm:spPr/>
      <dgm:t>
        <a:bodyPr/>
        <a:lstStyle/>
        <a:p>
          <a:r>
            <a:rPr lang="fi-FI" sz="1200" dirty="0" smtClean="0"/>
            <a:t>3. </a:t>
          </a:r>
          <a:r>
            <a:rPr lang="ru-RU" sz="1200" b="1" dirty="0" smtClean="0"/>
            <a:t>Интернационализация</a:t>
          </a:r>
          <a:endParaRPr lang="fi-FI" sz="1200" dirty="0"/>
        </a:p>
      </dgm:t>
    </dgm:pt>
    <dgm:pt modelId="{BB36576A-77AA-402C-B825-9B74DCCBF82E}" type="parTrans" cxnId="{F48CC4FC-E5A7-475F-9936-2F06A29C95E2}">
      <dgm:prSet/>
      <dgm:spPr/>
      <dgm:t>
        <a:bodyPr/>
        <a:lstStyle/>
        <a:p>
          <a:endParaRPr lang="fi-FI"/>
        </a:p>
      </dgm:t>
    </dgm:pt>
    <dgm:pt modelId="{38FA602C-4A73-4680-8FEA-072AC4428BAA}" type="sibTrans" cxnId="{F48CC4FC-E5A7-475F-9936-2F06A29C95E2}">
      <dgm:prSet/>
      <dgm:spPr/>
      <dgm:t>
        <a:bodyPr/>
        <a:lstStyle/>
        <a:p>
          <a:endParaRPr lang="fi-FI"/>
        </a:p>
      </dgm:t>
    </dgm:pt>
    <dgm:pt modelId="{25E13039-5759-40C8-B153-24025C474495}">
      <dgm:prSet phldrT="[Teksti]" custT="1"/>
      <dgm:spPr/>
      <dgm:t>
        <a:bodyPr/>
        <a:lstStyle/>
        <a:p>
          <a:r>
            <a:rPr lang="fi-FI" sz="1200" dirty="0" smtClean="0"/>
            <a:t>4. </a:t>
          </a:r>
          <a:r>
            <a:rPr lang="ru-RU" sz="1200" b="1" dirty="0" smtClean="0"/>
            <a:t>Коммуникация</a:t>
          </a:r>
          <a:endParaRPr lang="fi-FI" sz="1200" dirty="0"/>
        </a:p>
      </dgm:t>
    </dgm:pt>
    <dgm:pt modelId="{D7BD4116-ECB3-44C4-A08A-626009D51129}" type="parTrans" cxnId="{D394D008-E730-4F2E-A925-81A73B457F72}">
      <dgm:prSet/>
      <dgm:spPr/>
      <dgm:t>
        <a:bodyPr/>
        <a:lstStyle/>
        <a:p>
          <a:endParaRPr lang="fi-FI"/>
        </a:p>
      </dgm:t>
    </dgm:pt>
    <dgm:pt modelId="{35B53D74-D835-498F-96B0-C2EF4D5F3145}" type="sibTrans" cxnId="{D394D008-E730-4F2E-A925-81A73B457F72}">
      <dgm:prSet/>
      <dgm:spPr/>
      <dgm:t>
        <a:bodyPr/>
        <a:lstStyle/>
        <a:p>
          <a:endParaRPr lang="fi-FI"/>
        </a:p>
      </dgm:t>
    </dgm:pt>
    <dgm:pt modelId="{74892CD5-ACF0-4051-9880-E51573724C5D}">
      <dgm:prSet phldrT="[Teksti]" custT="1"/>
      <dgm:spPr/>
      <dgm:t>
        <a:bodyPr/>
        <a:lstStyle/>
        <a:p>
          <a:r>
            <a:rPr lang="fi-FI" sz="1100" dirty="0" smtClean="0"/>
            <a:t>2. </a:t>
          </a:r>
          <a:r>
            <a:rPr lang="ru-RU" sz="1100" b="1" dirty="0" smtClean="0"/>
            <a:t>Исследование и разработки в сестринском деле и в науке сестринского дела</a:t>
          </a:r>
          <a:endParaRPr lang="fi-FI" sz="1100" dirty="0"/>
        </a:p>
      </dgm:t>
    </dgm:pt>
    <dgm:pt modelId="{DC0A2E68-0425-489F-9EB0-9D785E624C8E}" type="parTrans" cxnId="{09B3444B-15AA-4E95-9517-6E8B8E28DCFF}">
      <dgm:prSet/>
      <dgm:spPr/>
      <dgm:t>
        <a:bodyPr/>
        <a:lstStyle/>
        <a:p>
          <a:endParaRPr lang="fi-FI"/>
        </a:p>
      </dgm:t>
    </dgm:pt>
    <dgm:pt modelId="{067CFE8F-D960-4566-8E63-7CA5558A780C}" type="sibTrans" cxnId="{09B3444B-15AA-4E95-9517-6E8B8E28DCFF}">
      <dgm:prSet/>
      <dgm:spPr/>
      <dgm:t>
        <a:bodyPr/>
        <a:lstStyle/>
        <a:p>
          <a:endParaRPr lang="fi-FI"/>
        </a:p>
      </dgm:t>
    </dgm:pt>
    <dgm:pt modelId="{CB83A695-ECB7-4B33-B010-3B9F4309C7AC}">
      <dgm:prSet phldrT="[Teksti]" custT="1"/>
      <dgm:spPr/>
      <dgm:t>
        <a:bodyPr/>
        <a:lstStyle/>
        <a:p>
          <a:r>
            <a:rPr lang="fi-FI" sz="1100" dirty="0" smtClean="0"/>
            <a:t>4. </a:t>
          </a:r>
          <a:r>
            <a:rPr lang="ru-RU" sz="1100" b="1" dirty="0" smtClean="0"/>
            <a:t>Непрерывное совершенствование управления и качества</a:t>
          </a:r>
          <a:endParaRPr lang="fi-FI" sz="1100" dirty="0"/>
        </a:p>
      </dgm:t>
    </dgm:pt>
    <dgm:pt modelId="{E0FB3C44-E996-4793-98C8-7E9A4110ECE3}" type="parTrans" cxnId="{5DF3853B-80B3-49F8-A43D-37BB8E3B0117}">
      <dgm:prSet/>
      <dgm:spPr/>
      <dgm:t>
        <a:bodyPr/>
        <a:lstStyle/>
        <a:p>
          <a:endParaRPr lang="fi-FI"/>
        </a:p>
      </dgm:t>
    </dgm:pt>
    <dgm:pt modelId="{79C0FA0B-B613-4DD1-B040-BD126A8FDDBF}" type="sibTrans" cxnId="{5DF3853B-80B3-49F8-A43D-37BB8E3B0117}">
      <dgm:prSet/>
      <dgm:spPr/>
      <dgm:t>
        <a:bodyPr/>
        <a:lstStyle/>
        <a:p>
          <a:endParaRPr lang="fi-FI"/>
        </a:p>
      </dgm:t>
    </dgm:pt>
    <dgm:pt modelId="{A4E5E7B1-A149-43EB-8C21-6A063B86C791}">
      <dgm:prSet phldrT="[Teksti]" custT="1"/>
      <dgm:spPr/>
      <dgm:t>
        <a:bodyPr/>
        <a:lstStyle/>
        <a:p>
          <a:r>
            <a:rPr lang="fi-FI" sz="1200" dirty="0" smtClean="0"/>
            <a:t>3. </a:t>
          </a:r>
          <a:r>
            <a:rPr lang="ru-RU" sz="1200" b="1" dirty="0" smtClean="0"/>
            <a:t>Образование и педагогика </a:t>
          </a:r>
          <a:endParaRPr lang="fi-FI" sz="1200" dirty="0"/>
        </a:p>
      </dgm:t>
    </dgm:pt>
    <dgm:pt modelId="{3DD54784-2E89-4BDF-A8FA-5B19E9986F1A}" type="parTrans" cxnId="{A5DA12CC-9B61-4993-987B-ADB15CD7837D}">
      <dgm:prSet/>
      <dgm:spPr/>
      <dgm:t>
        <a:bodyPr/>
        <a:lstStyle/>
        <a:p>
          <a:endParaRPr lang="fi-FI"/>
        </a:p>
      </dgm:t>
    </dgm:pt>
    <dgm:pt modelId="{AEFBDD70-2318-41C9-9313-FD489444480E}" type="sibTrans" cxnId="{A5DA12CC-9B61-4993-987B-ADB15CD7837D}">
      <dgm:prSet/>
      <dgm:spPr/>
      <dgm:t>
        <a:bodyPr/>
        <a:lstStyle/>
        <a:p>
          <a:endParaRPr lang="fi-FI"/>
        </a:p>
      </dgm:t>
    </dgm:pt>
    <dgm:pt modelId="{BB1DA398-700E-4061-8128-A933C167206C}" type="pres">
      <dgm:prSet presAssocID="{D876DA48-526A-45F1-928A-86A761CFA9A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i-FI"/>
        </a:p>
      </dgm:t>
    </dgm:pt>
    <dgm:pt modelId="{CB00379C-0737-4B6C-95A5-E1EE2FDDE14F}" type="pres">
      <dgm:prSet presAssocID="{61CE54ED-742E-4B25-B253-9A6BF23D58C1}" presName="vertOne" presStyleCnt="0"/>
      <dgm:spPr/>
    </dgm:pt>
    <dgm:pt modelId="{C79E1597-6D31-4FC8-9B55-33C7181068A4}" type="pres">
      <dgm:prSet presAssocID="{61CE54ED-742E-4B25-B253-9A6BF23D58C1}" presName="txOne" presStyleLbl="node0" presStyleIdx="0" presStyleCnt="1" custLinFactNeighborX="173" custLinFactNeighborY="10009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964DE24D-8B8A-4B55-A9A5-112FB8BEB28A}" type="pres">
      <dgm:prSet presAssocID="{61CE54ED-742E-4B25-B253-9A6BF23D58C1}" presName="parTransOne" presStyleCnt="0"/>
      <dgm:spPr/>
    </dgm:pt>
    <dgm:pt modelId="{14D2283E-9B2F-44C4-98E7-55970BFCD2F1}" type="pres">
      <dgm:prSet presAssocID="{61CE54ED-742E-4B25-B253-9A6BF23D58C1}" presName="horzOne" presStyleCnt="0"/>
      <dgm:spPr/>
    </dgm:pt>
    <dgm:pt modelId="{8465B66D-073D-4019-B7B5-C9695B6F167C}" type="pres">
      <dgm:prSet presAssocID="{4D566077-2BCB-4E05-A897-29F540D44874}" presName="vertTwo" presStyleCnt="0"/>
      <dgm:spPr/>
    </dgm:pt>
    <dgm:pt modelId="{7EF2A781-64D6-4722-B8A0-134CCA32A6E1}" type="pres">
      <dgm:prSet presAssocID="{4D566077-2BCB-4E05-A897-29F540D44874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58354DD5-6A8E-4084-8281-B07BC6241839}" type="pres">
      <dgm:prSet presAssocID="{4D566077-2BCB-4E05-A897-29F540D44874}" presName="parTransTwo" presStyleCnt="0"/>
      <dgm:spPr/>
    </dgm:pt>
    <dgm:pt modelId="{BC83A3D1-5879-4BE3-9C25-CBD1A7FF41D3}" type="pres">
      <dgm:prSet presAssocID="{4D566077-2BCB-4E05-A897-29F540D44874}" presName="horzTwo" presStyleCnt="0"/>
      <dgm:spPr/>
    </dgm:pt>
    <dgm:pt modelId="{3D1E2502-AC12-4BAE-A581-8CE76A87FC40}" type="pres">
      <dgm:prSet presAssocID="{EC40744F-E7F5-4F25-BE89-D39C689D912B}" presName="vertThree" presStyleCnt="0"/>
      <dgm:spPr/>
    </dgm:pt>
    <dgm:pt modelId="{8913A43D-6D24-45A9-89B2-EE6880C421C9}" type="pres">
      <dgm:prSet presAssocID="{EC40744F-E7F5-4F25-BE89-D39C689D912B}" presName="txThree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CD0C85D9-4645-4211-9825-4939F154BC1F}" type="pres">
      <dgm:prSet presAssocID="{EC40744F-E7F5-4F25-BE89-D39C689D912B}" presName="horzThree" presStyleCnt="0"/>
      <dgm:spPr/>
    </dgm:pt>
    <dgm:pt modelId="{EDDE9C84-7F29-4E10-8219-63DD4968AF88}" type="pres">
      <dgm:prSet presAssocID="{8AF155A2-5F58-4FBC-BEAA-5E0FF4624BCA}" presName="sibSpaceThree" presStyleCnt="0"/>
      <dgm:spPr/>
    </dgm:pt>
    <dgm:pt modelId="{7D17FB54-7525-4815-B056-866C33685C5D}" type="pres">
      <dgm:prSet presAssocID="{3643CD59-CB3D-45F7-BF74-5F9D1809C399}" presName="vertThree" presStyleCnt="0"/>
      <dgm:spPr/>
    </dgm:pt>
    <dgm:pt modelId="{4FCBD5FC-FABC-4C22-8C03-F162C7545A55}" type="pres">
      <dgm:prSet presAssocID="{3643CD59-CB3D-45F7-BF74-5F9D1809C399}" presName="txThree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2A969001-8AAE-4B76-8F3E-BC8915D55DE8}" type="pres">
      <dgm:prSet presAssocID="{3643CD59-CB3D-45F7-BF74-5F9D1809C399}" presName="horzThree" presStyleCnt="0"/>
      <dgm:spPr/>
    </dgm:pt>
    <dgm:pt modelId="{77002E27-D3CC-4002-BDA1-FB4AF37A1CDD}" type="pres">
      <dgm:prSet presAssocID="{7A43B095-F5DF-4C88-A425-CC73716A1156}" presName="sibSpaceThree" presStyleCnt="0"/>
      <dgm:spPr/>
    </dgm:pt>
    <dgm:pt modelId="{98D20C37-8290-4E40-9E4C-727BDC1727FC}" type="pres">
      <dgm:prSet presAssocID="{D9F43161-339A-4A91-859E-E38C6698EF49}" presName="vertThree" presStyleCnt="0"/>
      <dgm:spPr/>
    </dgm:pt>
    <dgm:pt modelId="{3EE253AD-A541-4FF5-9DD1-4E556A315092}" type="pres">
      <dgm:prSet presAssocID="{D9F43161-339A-4A91-859E-E38C6698EF49}" presName="txThree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7B232669-FC25-423E-8F42-804508D2C46B}" type="pres">
      <dgm:prSet presAssocID="{D9F43161-339A-4A91-859E-E38C6698EF49}" presName="horzThree" presStyleCnt="0"/>
      <dgm:spPr/>
    </dgm:pt>
    <dgm:pt modelId="{3E5F91AE-0BB5-431B-953D-FCEAA1A2BF61}" type="pres">
      <dgm:prSet presAssocID="{38FA602C-4A73-4680-8FEA-072AC4428BAA}" presName="sibSpaceThree" presStyleCnt="0"/>
      <dgm:spPr/>
    </dgm:pt>
    <dgm:pt modelId="{91826182-BEBF-4DC0-B835-BC6105793CF3}" type="pres">
      <dgm:prSet presAssocID="{25E13039-5759-40C8-B153-24025C474495}" presName="vertThree" presStyleCnt="0"/>
      <dgm:spPr/>
    </dgm:pt>
    <dgm:pt modelId="{3015D3C5-7378-43EB-9C03-921CB156F9A0}" type="pres">
      <dgm:prSet presAssocID="{25E13039-5759-40C8-B153-24025C474495}" presName="txThree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A4E0C08D-9FF8-4EDC-BD78-63C1A988C91F}" type="pres">
      <dgm:prSet presAssocID="{25E13039-5759-40C8-B153-24025C474495}" presName="horzThree" presStyleCnt="0"/>
      <dgm:spPr/>
    </dgm:pt>
    <dgm:pt modelId="{1201C2D3-9559-4501-8FFB-4C4EA54443A9}" type="pres">
      <dgm:prSet presAssocID="{8FA55CC9-F9BD-4B65-91E3-D3A539299CEA}" presName="sibSpaceTwo" presStyleCnt="0"/>
      <dgm:spPr/>
    </dgm:pt>
    <dgm:pt modelId="{184FE2B5-EA0D-401E-BDF6-487A5392D186}" type="pres">
      <dgm:prSet presAssocID="{490E2AF5-6015-4A18-BAB7-BF61CD4AC522}" presName="vertTwo" presStyleCnt="0"/>
      <dgm:spPr/>
    </dgm:pt>
    <dgm:pt modelId="{3EBCAB9E-8128-4116-BDB1-BEB19DC13C99}" type="pres">
      <dgm:prSet presAssocID="{490E2AF5-6015-4A18-BAB7-BF61CD4AC522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C9BB18A9-EC2D-43A5-96CF-CEB57EA2ABCE}" type="pres">
      <dgm:prSet presAssocID="{490E2AF5-6015-4A18-BAB7-BF61CD4AC522}" presName="parTransTwo" presStyleCnt="0"/>
      <dgm:spPr/>
    </dgm:pt>
    <dgm:pt modelId="{80E04541-6600-4E99-890B-EED75C7E6B6E}" type="pres">
      <dgm:prSet presAssocID="{490E2AF5-6015-4A18-BAB7-BF61CD4AC522}" presName="horzTwo" presStyleCnt="0"/>
      <dgm:spPr/>
    </dgm:pt>
    <dgm:pt modelId="{F6E1176C-3CAC-44B9-9370-CA5D01487024}" type="pres">
      <dgm:prSet presAssocID="{224C376B-7450-440F-A8AC-A4858793F2D0}" presName="vertThree" presStyleCnt="0"/>
      <dgm:spPr/>
    </dgm:pt>
    <dgm:pt modelId="{EB3D6DEF-DC47-4D33-AF14-46FB0E1C2246}" type="pres">
      <dgm:prSet presAssocID="{224C376B-7450-440F-A8AC-A4858793F2D0}" presName="txThree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77CB922B-74A5-4603-8B4B-8DA972CBF4BE}" type="pres">
      <dgm:prSet presAssocID="{224C376B-7450-440F-A8AC-A4858793F2D0}" presName="horzThree" presStyleCnt="0"/>
      <dgm:spPr/>
    </dgm:pt>
    <dgm:pt modelId="{F8CA4A1D-BAE5-4138-B264-C2FC15CEA505}" type="pres">
      <dgm:prSet presAssocID="{171E8CE9-2721-46BC-BE62-825CAA18CEC3}" presName="sibSpaceThree" presStyleCnt="0"/>
      <dgm:spPr/>
    </dgm:pt>
    <dgm:pt modelId="{D2926987-167E-4F8A-81E7-20F2B1E54608}" type="pres">
      <dgm:prSet presAssocID="{74892CD5-ACF0-4051-9880-E51573724C5D}" presName="vertThree" presStyleCnt="0"/>
      <dgm:spPr/>
    </dgm:pt>
    <dgm:pt modelId="{3CCC505D-71F6-4AAF-9B85-410E84F7FD00}" type="pres">
      <dgm:prSet presAssocID="{74892CD5-ACF0-4051-9880-E51573724C5D}" presName="txThree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4A9F96C0-E811-4887-8FFC-B7700737FB84}" type="pres">
      <dgm:prSet presAssocID="{74892CD5-ACF0-4051-9880-E51573724C5D}" presName="horzThree" presStyleCnt="0"/>
      <dgm:spPr/>
    </dgm:pt>
    <dgm:pt modelId="{1DBC47C3-05C2-4506-8C3E-DF335CC6E41E}" type="pres">
      <dgm:prSet presAssocID="{067CFE8F-D960-4566-8E63-7CA5558A780C}" presName="sibSpaceThree" presStyleCnt="0"/>
      <dgm:spPr/>
    </dgm:pt>
    <dgm:pt modelId="{A2DA20D1-3048-40E5-A155-A8518E538A56}" type="pres">
      <dgm:prSet presAssocID="{A4E5E7B1-A149-43EB-8C21-6A063B86C791}" presName="vertThree" presStyleCnt="0"/>
      <dgm:spPr/>
    </dgm:pt>
    <dgm:pt modelId="{30002B08-4870-4783-92ED-0C30C078FA82}" type="pres">
      <dgm:prSet presAssocID="{A4E5E7B1-A149-43EB-8C21-6A063B86C791}" presName="txThree" presStyleLbl="node3" presStyleIdx="6" presStyleCnt="8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D3E04765-B4F0-4607-9884-638817590122}" type="pres">
      <dgm:prSet presAssocID="{A4E5E7B1-A149-43EB-8C21-6A063B86C791}" presName="horzThree" presStyleCnt="0"/>
      <dgm:spPr/>
    </dgm:pt>
    <dgm:pt modelId="{60C97903-EF4D-42B0-BD78-93E618AAEFCF}" type="pres">
      <dgm:prSet presAssocID="{AEFBDD70-2318-41C9-9313-FD489444480E}" presName="sibSpaceThree" presStyleCnt="0"/>
      <dgm:spPr/>
    </dgm:pt>
    <dgm:pt modelId="{EC7305BC-018E-42A7-9284-BA437A4C50C6}" type="pres">
      <dgm:prSet presAssocID="{CB83A695-ECB7-4B33-B010-3B9F4309C7AC}" presName="vertThree" presStyleCnt="0"/>
      <dgm:spPr/>
    </dgm:pt>
    <dgm:pt modelId="{98A0C305-C50E-4216-AD1C-34E1E2CDF36C}" type="pres">
      <dgm:prSet presAssocID="{CB83A695-ECB7-4B33-B010-3B9F4309C7AC}" presName="txThree" presStyleLbl="node3" presStyleIdx="7" presStyleCnt="8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8114A10E-70E9-454B-BD7C-56AD98A7D47D}" type="pres">
      <dgm:prSet presAssocID="{CB83A695-ECB7-4B33-B010-3B9F4309C7AC}" presName="horzThree" presStyleCnt="0"/>
      <dgm:spPr/>
    </dgm:pt>
  </dgm:ptLst>
  <dgm:cxnLst>
    <dgm:cxn modelId="{09B3444B-15AA-4E95-9517-6E8B8E28DCFF}" srcId="{490E2AF5-6015-4A18-BAB7-BF61CD4AC522}" destId="{74892CD5-ACF0-4051-9880-E51573724C5D}" srcOrd="1" destOrd="0" parTransId="{DC0A2E68-0425-489F-9EB0-9D785E624C8E}" sibTransId="{067CFE8F-D960-4566-8E63-7CA5558A780C}"/>
    <dgm:cxn modelId="{5DF3853B-80B3-49F8-A43D-37BB8E3B0117}" srcId="{490E2AF5-6015-4A18-BAB7-BF61CD4AC522}" destId="{CB83A695-ECB7-4B33-B010-3B9F4309C7AC}" srcOrd="3" destOrd="0" parTransId="{E0FB3C44-E996-4793-98C8-7E9A4110ECE3}" sibTransId="{79C0FA0B-B613-4DD1-B040-BD126A8FDDBF}"/>
    <dgm:cxn modelId="{9F3CA69A-8802-438F-8B6B-54C4BB8F530B}" type="presOf" srcId="{25E13039-5759-40C8-B153-24025C474495}" destId="{3015D3C5-7378-43EB-9C03-921CB156F9A0}" srcOrd="0" destOrd="0" presId="urn:microsoft.com/office/officeart/2005/8/layout/hierarchy4"/>
    <dgm:cxn modelId="{268F1050-C787-4A0C-9B50-28619E11FD55}" srcId="{61CE54ED-742E-4B25-B253-9A6BF23D58C1}" destId="{4D566077-2BCB-4E05-A897-29F540D44874}" srcOrd="0" destOrd="0" parTransId="{0FB76E0B-79A8-4E52-AE73-F6FCB6F7685E}" sibTransId="{8FA55CC9-F9BD-4B65-91E3-D3A539299CEA}"/>
    <dgm:cxn modelId="{6E14CA64-4034-476F-A0E4-147D9F23A457}" type="presOf" srcId="{4D566077-2BCB-4E05-A897-29F540D44874}" destId="{7EF2A781-64D6-4722-B8A0-134CCA32A6E1}" srcOrd="0" destOrd="0" presId="urn:microsoft.com/office/officeart/2005/8/layout/hierarchy4"/>
    <dgm:cxn modelId="{3C2FC23B-EACD-42D4-868E-57581307570B}" type="presOf" srcId="{224C376B-7450-440F-A8AC-A4858793F2D0}" destId="{EB3D6DEF-DC47-4D33-AF14-46FB0E1C2246}" srcOrd="0" destOrd="0" presId="urn:microsoft.com/office/officeart/2005/8/layout/hierarchy4"/>
    <dgm:cxn modelId="{273A238B-CD00-4A0D-A364-C01EE9347810}" type="presOf" srcId="{D9F43161-339A-4A91-859E-E38C6698EF49}" destId="{3EE253AD-A541-4FF5-9DD1-4E556A315092}" srcOrd="0" destOrd="0" presId="urn:microsoft.com/office/officeart/2005/8/layout/hierarchy4"/>
    <dgm:cxn modelId="{F8756B9A-4C10-42FE-B257-F49E35709855}" srcId="{490E2AF5-6015-4A18-BAB7-BF61CD4AC522}" destId="{224C376B-7450-440F-A8AC-A4858793F2D0}" srcOrd="0" destOrd="0" parTransId="{5C2650F7-C618-447C-9FD7-15A511230068}" sibTransId="{171E8CE9-2721-46BC-BE62-825CAA18CEC3}"/>
    <dgm:cxn modelId="{929D623C-BD14-4D74-9F5B-0EBB53C58490}" type="presOf" srcId="{74892CD5-ACF0-4051-9880-E51573724C5D}" destId="{3CCC505D-71F6-4AAF-9B85-410E84F7FD00}" srcOrd="0" destOrd="0" presId="urn:microsoft.com/office/officeart/2005/8/layout/hierarchy4"/>
    <dgm:cxn modelId="{D394D008-E730-4F2E-A925-81A73B457F72}" srcId="{4D566077-2BCB-4E05-A897-29F540D44874}" destId="{25E13039-5759-40C8-B153-24025C474495}" srcOrd="3" destOrd="0" parTransId="{D7BD4116-ECB3-44C4-A08A-626009D51129}" sibTransId="{35B53D74-D835-498F-96B0-C2EF4D5F3145}"/>
    <dgm:cxn modelId="{E853F82C-9F4E-4B22-90D4-C07AD9C052C9}" srcId="{61CE54ED-742E-4B25-B253-9A6BF23D58C1}" destId="{490E2AF5-6015-4A18-BAB7-BF61CD4AC522}" srcOrd="1" destOrd="0" parTransId="{F0E11DD9-04A1-46CB-AA6B-53F0EA1B02CB}" sibTransId="{90DE6CE2-6F1B-49FE-BA26-ACA398D23DAE}"/>
    <dgm:cxn modelId="{D123003C-C90D-4570-8D89-C28BEC10B2E7}" srcId="{D876DA48-526A-45F1-928A-86A761CFA9AF}" destId="{61CE54ED-742E-4B25-B253-9A6BF23D58C1}" srcOrd="0" destOrd="0" parTransId="{9A8EC3B4-5D3E-415B-81DB-B334A5AEFEDC}" sibTransId="{860CCD41-9D63-46C7-9589-8BB446C0A6A8}"/>
    <dgm:cxn modelId="{B51564AE-6CAE-46AA-85FC-499001942060}" type="presOf" srcId="{61CE54ED-742E-4B25-B253-9A6BF23D58C1}" destId="{C79E1597-6D31-4FC8-9B55-33C7181068A4}" srcOrd="0" destOrd="0" presId="urn:microsoft.com/office/officeart/2005/8/layout/hierarchy4"/>
    <dgm:cxn modelId="{B3B8F8E8-3C95-40A5-B219-627CA87A2915}" type="presOf" srcId="{EC40744F-E7F5-4F25-BE89-D39C689D912B}" destId="{8913A43D-6D24-45A9-89B2-EE6880C421C9}" srcOrd="0" destOrd="0" presId="urn:microsoft.com/office/officeart/2005/8/layout/hierarchy4"/>
    <dgm:cxn modelId="{BBF39721-24BA-4DF2-BA6B-15670B5A6363}" type="presOf" srcId="{CB83A695-ECB7-4B33-B010-3B9F4309C7AC}" destId="{98A0C305-C50E-4216-AD1C-34E1E2CDF36C}" srcOrd="0" destOrd="0" presId="urn:microsoft.com/office/officeart/2005/8/layout/hierarchy4"/>
    <dgm:cxn modelId="{53E6ECDE-8B87-4E0E-825B-FD4EAB6EB2DB}" type="presOf" srcId="{3643CD59-CB3D-45F7-BF74-5F9D1809C399}" destId="{4FCBD5FC-FABC-4C22-8C03-F162C7545A55}" srcOrd="0" destOrd="0" presId="urn:microsoft.com/office/officeart/2005/8/layout/hierarchy4"/>
    <dgm:cxn modelId="{F48CC4FC-E5A7-475F-9936-2F06A29C95E2}" srcId="{4D566077-2BCB-4E05-A897-29F540D44874}" destId="{D9F43161-339A-4A91-859E-E38C6698EF49}" srcOrd="2" destOrd="0" parTransId="{BB36576A-77AA-402C-B825-9B74DCCBF82E}" sibTransId="{38FA602C-4A73-4680-8FEA-072AC4428BAA}"/>
    <dgm:cxn modelId="{A5DA12CC-9B61-4993-987B-ADB15CD7837D}" srcId="{490E2AF5-6015-4A18-BAB7-BF61CD4AC522}" destId="{A4E5E7B1-A149-43EB-8C21-6A063B86C791}" srcOrd="2" destOrd="0" parTransId="{3DD54784-2E89-4BDF-A8FA-5B19E9986F1A}" sibTransId="{AEFBDD70-2318-41C9-9313-FD489444480E}"/>
    <dgm:cxn modelId="{549C98C3-DD53-48F6-B177-3734A881A572}" srcId="{4D566077-2BCB-4E05-A897-29F540D44874}" destId="{3643CD59-CB3D-45F7-BF74-5F9D1809C399}" srcOrd="1" destOrd="0" parTransId="{6C83621F-1991-4766-9364-28CB214D043A}" sibTransId="{7A43B095-F5DF-4C88-A425-CC73716A1156}"/>
    <dgm:cxn modelId="{10B337B6-1CA4-44B0-81E4-02396D008B93}" type="presOf" srcId="{490E2AF5-6015-4A18-BAB7-BF61CD4AC522}" destId="{3EBCAB9E-8128-4116-BDB1-BEB19DC13C99}" srcOrd="0" destOrd="0" presId="urn:microsoft.com/office/officeart/2005/8/layout/hierarchy4"/>
    <dgm:cxn modelId="{44BB0430-76AD-48AD-A4F9-6AE73FFBC7DE}" type="presOf" srcId="{A4E5E7B1-A149-43EB-8C21-6A063B86C791}" destId="{30002B08-4870-4783-92ED-0C30C078FA82}" srcOrd="0" destOrd="0" presId="urn:microsoft.com/office/officeart/2005/8/layout/hierarchy4"/>
    <dgm:cxn modelId="{5D5BE2B8-E3B1-4753-A4FA-1E0605C99D5F}" srcId="{4D566077-2BCB-4E05-A897-29F540D44874}" destId="{EC40744F-E7F5-4F25-BE89-D39C689D912B}" srcOrd="0" destOrd="0" parTransId="{0ADECEE7-3ED9-4B1F-B3B5-E1C6E05BCBB3}" sibTransId="{8AF155A2-5F58-4FBC-BEAA-5E0FF4624BCA}"/>
    <dgm:cxn modelId="{B1DD8A3B-498A-432D-A5C1-64B3C2952381}" type="presOf" srcId="{D876DA48-526A-45F1-928A-86A761CFA9AF}" destId="{BB1DA398-700E-4061-8128-A933C167206C}" srcOrd="0" destOrd="0" presId="urn:microsoft.com/office/officeart/2005/8/layout/hierarchy4"/>
    <dgm:cxn modelId="{9B6E0680-1E3A-4938-9EFC-DA2BBF0B2445}" type="presParOf" srcId="{BB1DA398-700E-4061-8128-A933C167206C}" destId="{CB00379C-0737-4B6C-95A5-E1EE2FDDE14F}" srcOrd="0" destOrd="0" presId="urn:microsoft.com/office/officeart/2005/8/layout/hierarchy4"/>
    <dgm:cxn modelId="{FC71A7CB-CF0B-4BE4-8452-B2725B1E2CF0}" type="presParOf" srcId="{CB00379C-0737-4B6C-95A5-E1EE2FDDE14F}" destId="{C79E1597-6D31-4FC8-9B55-33C7181068A4}" srcOrd="0" destOrd="0" presId="urn:microsoft.com/office/officeart/2005/8/layout/hierarchy4"/>
    <dgm:cxn modelId="{1B87FB16-FE05-47E9-9DA6-977DF491B3A5}" type="presParOf" srcId="{CB00379C-0737-4B6C-95A5-E1EE2FDDE14F}" destId="{964DE24D-8B8A-4B55-A9A5-112FB8BEB28A}" srcOrd="1" destOrd="0" presId="urn:microsoft.com/office/officeart/2005/8/layout/hierarchy4"/>
    <dgm:cxn modelId="{D76F0D74-2E12-4C48-B0F3-0AAC59461E05}" type="presParOf" srcId="{CB00379C-0737-4B6C-95A5-E1EE2FDDE14F}" destId="{14D2283E-9B2F-44C4-98E7-55970BFCD2F1}" srcOrd="2" destOrd="0" presId="urn:microsoft.com/office/officeart/2005/8/layout/hierarchy4"/>
    <dgm:cxn modelId="{93DCDF45-C24D-4FA7-9987-6ACD2CE9CB94}" type="presParOf" srcId="{14D2283E-9B2F-44C4-98E7-55970BFCD2F1}" destId="{8465B66D-073D-4019-B7B5-C9695B6F167C}" srcOrd="0" destOrd="0" presId="urn:microsoft.com/office/officeart/2005/8/layout/hierarchy4"/>
    <dgm:cxn modelId="{BE1683FA-6255-4DAA-A467-84383737A588}" type="presParOf" srcId="{8465B66D-073D-4019-B7B5-C9695B6F167C}" destId="{7EF2A781-64D6-4722-B8A0-134CCA32A6E1}" srcOrd="0" destOrd="0" presId="urn:microsoft.com/office/officeart/2005/8/layout/hierarchy4"/>
    <dgm:cxn modelId="{8C446080-B1C4-485E-9FCB-7CC3188E8EF1}" type="presParOf" srcId="{8465B66D-073D-4019-B7B5-C9695B6F167C}" destId="{58354DD5-6A8E-4084-8281-B07BC6241839}" srcOrd="1" destOrd="0" presId="urn:microsoft.com/office/officeart/2005/8/layout/hierarchy4"/>
    <dgm:cxn modelId="{BC78B367-39B2-4FA7-9D47-EFEAD01F7066}" type="presParOf" srcId="{8465B66D-073D-4019-B7B5-C9695B6F167C}" destId="{BC83A3D1-5879-4BE3-9C25-CBD1A7FF41D3}" srcOrd="2" destOrd="0" presId="urn:microsoft.com/office/officeart/2005/8/layout/hierarchy4"/>
    <dgm:cxn modelId="{3E59ED0B-38D6-4576-B753-551DE5C660BB}" type="presParOf" srcId="{BC83A3D1-5879-4BE3-9C25-CBD1A7FF41D3}" destId="{3D1E2502-AC12-4BAE-A581-8CE76A87FC40}" srcOrd="0" destOrd="0" presId="urn:microsoft.com/office/officeart/2005/8/layout/hierarchy4"/>
    <dgm:cxn modelId="{6ABC603C-AFA3-49E5-B932-5FECA332FE0E}" type="presParOf" srcId="{3D1E2502-AC12-4BAE-A581-8CE76A87FC40}" destId="{8913A43D-6D24-45A9-89B2-EE6880C421C9}" srcOrd="0" destOrd="0" presId="urn:microsoft.com/office/officeart/2005/8/layout/hierarchy4"/>
    <dgm:cxn modelId="{52725F6F-92D2-4E87-AFBB-4804B163A1BF}" type="presParOf" srcId="{3D1E2502-AC12-4BAE-A581-8CE76A87FC40}" destId="{CD0C85D9-4645-4211-9825-4939F154BC1F}" srcOrd="1" destOrd="0" presId="urn:microsoft.com/office/officeart/2005/8/layout/hierarchy4"/>
    <dgm:cxn modelId="{6863A6CB-7A31-485F-91A0-67FBC09A820C}" type="presParOf" srcId="{BC83A3D1-5879-4BE3-9C25-CBD1A7FF41D3}" destId="{EDDE9C84-7F29-4E10-8219-63DD4968AF88}" srcOrd="1" destOrd="0" presId="urn:microsoft.com/office/officeart/2005/8/layout/hierarchy4"/>
    <dgm:cxn modelId="{9C0AEEB9-D679-4B8C-8ABA-1995F4664AC6}" type="presParOf" srcId="{BC83A3D1-5879-4BE3-9C25-CBD1A7FF41D3}" destId="{7D17FB54-7525-4815-B056-866C33685C5D}" srcOrd="2" destOrd="0" presId="urn:microsoft.com/office/officeart/2005/8/layout/hierarchy4"/>
    <dgm:cxn modelId="{9CF4EF35-8E3A-4BB7-8D55-86CB0C319DAC}" type="presParOf" srcId="{7D17FB54-7525-4815-B056-866C33685C5D}" destId="{4FCBD5FC-FABC-4C22-8C03-F162C7545A55}" srcOrd="0" destOrd="0" presId="urn:microsoft.com/office/officeart/2005/8/layout/hierarchy4"/>
    <dgm:cxn modelId="{4714A58A-74FE-4E8D-901A-3536E011C147}" type="presParOf" srcId="{7D17FB54-7525-4815-B056-866C33685C5D}" destId="{2A969001-8AAE-4B76-8F3E-BC8915D55DE8}" srcOrd="1" destOrd="0" presId="urn:microsoft.com/office/officeart/2005/8/layout/hierarchy4"/>
    <dgm:cxn modelId="{790CD7AA-3433-4DC8-BAE4-808D2F5E02CD}" type="presParOf" srcId="{BC83A3D1-5879-4BE3-9C25-CBD1A7FF41D3}" destId="{77002E27-D3CC-4002-BDA1-FB4AF37A1CDD}" srcOrd="3" destOrd="0" presId="urn:microsoft.com/office/officeart/2005/8/layout/hierarchy4"/>
    <dgm:cxn modelId="{C15A1B96-F49F-4F84-B807-863B1846C8C7}" type="presParOf" srcId="{BC83A3D1-5879-4BE3-9C25-CBD1A7FF41D3}" destId="{98D20C37-8290-4E40-9E4C-727BDC1727FC}" srcOrd="4" destOrd="0" presId="urn:microsoft.com/office/officeart/2005/8/layout/hierarchy4"/>
    <dgm:cxn modelId="{388BC4CB-1E5F-40DC-B9BF-CA75F7A40058}" type="presParOf" srcId="{98D20C37-8290-4E40-9E4C-727BDC1727FC}" destId="{3EE253AD-A541-4FF5-9DD1-4E556A315092}" srcOrd="0" destOrd="0" presId="urn:microsoft.com/office/officeart/2005/8/layout/hierarchy4"/>
    <dgm:cxn modelId="{3CBC716A-D49C-4918-8534-E3A4DCACB043}" type="presParOf" srcId="{98D20C37-8290-4E40-9E4C-727BDC1727FC}" destId="{7B232669-FC25-423E-8F42-804508D2C46B}" srcOrd="1" destOrd="0" presId="urn:microsoft.com/office/officeart/2005/8/layout/hierarchy4"/>
    <dgm:cxn modelId="{5822E38C-23CB-4398-983F-9AEB089DC8DC}" type="presParOf" srcId="{BC83A3D1-5879-4BE3-9C25-CBD1A7FF41D3}" destId="{3E5F91AE-0BB5-431B-953D-FCEAA1A2BF61}" srcOrd="5" destOrd="0" presId="urn:microsoft.com/office/officeart/2005/8/layout/hierarchy4"/>
    <dgm:cxn modelId="{50234BF5-6961-41A9-80AC-8D22C7E9487F}" type="presParOf" srcId="{BC83A3D1-5879-4BE3-9C25-CBD1A7FF41D3}" destId="{91826182-BEBF-4DC0-B835-BC6105793CF3}" srcOrd="6" destOrd="0" presId="urn:microsoft.com/office/officeart/2005/8/layout/hierarchy4"/>
    <dgm:cxn modelId="{76C8D283-605C-4602-BEDC-8395E88A367F}" type="presParOf" srcId="{91826182-BEBF-4DC0-B835-BC6105793CF3}" destId="{3015D3C5-7378-43EB-9C03-921CB156F9A0}" srcOrd="0" destOrd="0" presId="urn:microsoft.com/office/officeart/2005/8/layout/hierarchy4"/>
    <dgm:cxn modelId="{1A9A7F6A-0D17-439E-B8A6-30762B0C81FA}" type="presParOf" srcId="{91826182-BEBF-4DC0-B835-BC6105793CF3}" destId="{A4E0C08D-9FF8-4EDC-BD78-63C1A988C91F}" srcOrd="1" destOrd="0" presId="urn:microsoft.com/office/officeart/2005/8/layout/hierarchy4"/>
    <dgm:cxn modelId="{92983845-D86E-4B4D-8256-11AFE72D03FD}" type="presParOf" srcId="{14D2283E-9B2F-44C4-98E7-55970BFCD2F1}" destId="{1201C2D3-9559-4501-8FFB-4C4EA54443A9}" srcOrd="1" destOrd="0" presId="urn:microsoft.com/office/officeart/2005/8/layout/hierarchy4"/>
    <dgm:cxn modelId="{7196A259-4B97-4366-87F3-FB36E4AED683}" type="presParOf" srcId="{14D2283E-9B2F-44C4-98E7-55970BFCD2F1}" destId="{184FE2B5-EA0D-401E-BDF6-487A5392D186}" srcOrd="2" destOrd="0" presId="urn:microsoft.com/office/officeart/2005/8/layout/hierarchy4"/>
    <dgm:cxn modelId="{4AF4C28D-F920-4231-8918-3495ED3FAB63}" type="presParOf" srcId="{184FE2B5-EA0D-401E-BDF6-487A5392D186}" destId="{3EBCAB9E-8128-4116-BDB1-BEB19DC13C99}" srcOrd="0" destOrd="0" presId="urn:microsoft.com/office/officeart/2005/8/layout/hierarchy4"/>
    <dgm:cxn modelId="{668D4682-1752-409F-85DC-1EA4440E3B84}" type="presParOf" srcId="{184FE2B5-EA0D-401E-BDF6-487A5392D186}" destId="{C9BB18A9-EC2D-43A5-96CF-CEB57EA2ABCE}" srcOrd="1" destOrd="0" presId="urn:microsoft.com/office/officeart/2005/8/layout/hierarchy4"/>
    <dgm:cxn modelId="{178AE6DB-8A2F-43FC-AC9F-9CC332C77D6F}" type="presParOf" srcId="{184FE2B5-EA0D-401E-BDF6-487A5392D186}" destId="{80E04541-6600-4E99-890B-EED75C7E6B6E}" srcOrd="2" destOrd="0" presId="urn:microsoft.com/office/officeart/2005/8/layout/hierarchy4"/>
    <dgm:cxn modelId="{F9F4F677-AC84-4469-BF8A-0D7F55D178C9}" type="presParOf" srcId="{80E04541-6600-4E99-890B-EED75C7E6B6E}" destId="{F6E1176C-3CAC-44B9-9370-CA5D01487024}" srcOrd="0" destOrd="0" presId="urn:microsoft.com/office/officeart/2005/8/layout/hierarchy4"/>
    <dgm:cxn modelId="{C5259CD0-BF9A-4D24-810A-4196A95BCAB8}" type="presParOf" srcId="{F6E1176C-3CAC-44B9-9370-CA5D01487024}" destId="{EB3D6DEF-DC47-4D33-AF14-46FB0E1C2246}" srcOrd="0" destOrd="0" presId="urn:microsoft.com/office/officeart/2005/8/layout/hierarchy4"/>
    <dgm:cxn modelId="{0CC9AFD4-BC31-446D-9148-9573DFC27A23}" type="presParOf" srcId="{F6E1176C-3CAC-44B9-9370-CA5D01487024}" destId="{77CB922B-74A5-4603-8B4B-8DA972CBF4BE}" srcOrd="1" destOrd="0" presId="urn:microsoft.com/office/officeart/2005/8/layout/hierarchy4"/>
    <dgm:cxn modelId="{EF395C42-BAB0-43A9-98CB-7B6649A2F1D9}" type="presParOf" srcId="{80E04541-6600-4E99-890B-EED75C7E6B6E}" destId="{F8CA4A1D-BAE5-4138-B264-C2FC15CEA505}" srcOrd="1" destOrd="0" presId="urn:microsoft.com/office/officeart/2005/8/layout/hierarchy4"/>
    <dgm:cxn modelId="{FD3CD418-0A71-43D6-B837-0AD4E1620E8B}" type="presParOf" srcId="{80E04541-6600-4E99-890B-EED75C7E6B6E}" destId="{D2926987-167E-4F8A-81E7-20F2B1E54608}" srcOrd="2" destOrd="0" presId="urn:microsoft.com/office/officeart/2005/8/layout/hierarchy4"/>
    <dgm:cxn modelId="{195FE734-1811-46A6-8EA7-F8908C97FA60}" type="presParOf" srcId="{D2926987-167E-4F8A-81E7-20F2B1E54608}" destId="{3CCC505D-71F6-4AAF-9B85-410E84F7FD00}" srcOrd="0" destOrd="0" presId="urn:microsoft.com/office/officeart/2005/8/layout/hierarchy4"/>
    <dgm:cxn modelId="{5FD97354-2488-4E4C-A5B6-44F8B83A6D26}" type="presParOf" srcId="{D2926987-167E-4F8A-81E7-20F2B1E54608}" destId="{4A9F96C0-E811-4887-8FFC-B7700737FB84}" srcOrd="1" destOrd="0" presId="urn:microsoft.com/office/officeart/2005/8/layout/hierarchy4"/>
    <dgm:cxn modelId="{3A29B11D-22C7-4D28-9418-02BBB47847C0}" type="presParOf" srcId="{80E04541-6600-4E99-890B-EED75C7E6B6E}" destId="{1DBC47C3-05C2-4506-8C3E-DF335CC6E41E}" srcOrd="3" destOrd="0" presId="urn:microsoft.com/office/officeart/2005/8/layout/hierarchy4"/>
    <dgm:cxn modelId="{9BEB55F3-0F6A-4147-9B51-218D6F995783}" type="presParOf" srcId="{80E04541-6600-4E99-890B-EED75C7E6B6E}" destId="{A2DA20D1-3048-40E5-A155-A8518E538A56}" srcOrd="4" destOrd="0" presId="urn:microsoft.com/office/officeart/2005/8/layout/hierarchy4"/>
    <dgm:cxn modelId="{9F7F4E9C-7BCD-4225-A578-32A7F03570FB}" type="presParOf" srcId="{A2DA20D1-3048-40E5-A155-A8518E538A56}" destId="{30002B08-4870-4783-92ED-0C30C078FA82}" srcOrd="0" destOrd="0" presId="urn:microsoft.com/office/officeart/2005/8/layout/hierarchy4"/>
    <dgm:cxn modelId="{D68B8782-29B7-4862-B326-189A35E82A71}" type="presParOf" srcId="{A2DA20D1-3048-40E5-A155-A8518E538A56}" destId="{D3E04765-B4F0-4607-9884-638817590122}" srcOrd="1" destOrd="0" presId="urn:microsoft.com/office/officeart/2005/8/layout/hierarchy4"/>
    <dgm:cxn modelId="{4DE0A6E3-92CF-41AE-B0AA-D6D8BBB62E48}" type="presParOf" srcId="{80E04541-6600-4E99-890B-EED75C7E6B6E}" destId="{60C97903-EF4D-42B0-BD78-93E618AAEFCF}" srcOrd="5" destOrd="0" presId="urn:microsoft.com/office/officeart/2005/8/layout/hierarchy4"/>
    <dgm:cxn modelId="{91298649-F3D5-4A6D-AF64-27DBB2E225F6}" type="presParOf" srcId="{80E04541-6600-4E99-890B-EED75C7E6B6E}" destId="{EC7305BC-018E-42A7-9284-BA437A4C50C6}" srcOrd="6" destOrd="0" presId="urn:microsoft.com/office/officeart/2005/8/layout/hierarchy4"/>
    <dgm:cxn modelId="{84CB0883-E470-4BE0-BA6B-2CB1C51C8CFB}" type="presParOf" srcId="{EC7305BC-018E-42A7-9284-BA437A4C50C6}" destId="{98A0C305-C50E-4216-AD1C-34E1E2CDF36C}" srcOrd="0" destOrd="0" presId="urn:microsoft.com/office/officeart/2005/8/layout/hierarchy4"/>
    <dgm:cxn modelId="{895E848A-191A-4D04-88AB-2FE258E459ED}" type="presParOf" srcId="{EC7305BC-018E-42A7-9284-BA437A4C50C6}" destId="{8114A10E-70E9-454B-BD7C-56AD98A7D47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E5DEFE6-4CA4-4B57-A74C-F6A3405783DF}" type="doc">
      <dgm:prSet loTypeId="urn:microsoft.com/office/officeart/2005/8/layout/hierarchy6" loCatId="hierarchy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FAF7B10-FBD2-4E89-A2C6-694EE9149D21}">
      <dgm:prSet custT="1"/>
      <dgm:spPr>
        <a:solidFill>
          <a:srgbClr val="002060"/>
        </a:solidFill>
      </dgm:spPr>
      <dgm:t>
        <a:bodyPr/>
        <a:lstStyle/>
        <a:p>
          <a:pPr rtl="0"/>
          <a:r>
            <a:rPr lang="ru-RU" sz="1400" b="1" i="0" dirty="0" smtClean="0">
              <a:latin typeface="+mn-lt"/>
              <a:cs typeface="Times New Roman" pitchFamily="18" charset="0"/>
            </a:rPr>
            <a:t>Виды оценочных средств</a:t>
          </a:r>
          <a:endParaRPr lang="ru-RU" sz="1400" b="1" i="0" dirty="0">
            <a:latin typeface="+mn-lt"/>
            <a:cs typeface="Times New Roman" pitchFamily="18" charset="0"/>
          </a:endParaRPr>
        </a:p>
      </dgm:t>
    </dgm:pt>
    <dgm:pt modelId="{C20A51F3-9B51-44E7-8D7D-5791F2220036}" type="parTrans" cxnId="{2BE24D8A-D4EA-4C6D-91CD-974FF2A270EA}">
      <dgm:prSet/>
      <dgm:spPr/>
      <dgm:t>
        <a:bodyPr/>
        <a:lstStyle/>
        <a:p>
          <a:endParaRPr lang="ru-RU" sz="1400" i="1">
            <a:latin typeface="Times New Roman" pitchFamily="18" charset="0"/>
            <a:cs typeface="Times New Roman" pitchFamily="18" charset="0"/>
          </a:endParaRPr>
        </a:p>
      </dgm:t>
    </dgm:pt>
    <dgm:pt modelId="{D170DF8F-6795-4F4B-AB3A-68A130BA7B23}" type="sibTrans" cxnId="{2BE24D8A-D4EA-4C6D-91CD-974FF2A270EA}">
      <dgm:prSet/>
      <dgm:spPr/>
      <dgm:t>
        <a:bodyPr/>
        <a:lstStyle/>
        <a:p>
          <a:endParaRPr lang="ru-RU" sz="1400" i="1">
            <a:latin typeface="Times New Roman" pitchFamily="18" charset="0"/>
            <a:cs typeface="Times New Roman" pitchFamily="18" charset="0"/>
          </a:endParaRPr>
        </a:p>
      </dgm:t>
    </dgm:pt>
    <dgm:pt modelId="{8690B50F-FF31-4407-9C2E-2EAEC1FB9D89}">
      <dgm:prSet custT="1"/>
      <dgm:spPr>
        <a:solidFill>
          <a:srgbClr val="002060"/>
        </a:solidFill>
      </dgm:spPr>
      <dgm:t>
        <a:bodyPr/>
        <a:lstStyle/>
        <a:p>
          <a:pPr rtl="0"/>
          <a:r>
            <a:rPr lang="ru-RU" sz="1400" b="1" i="0" dirty="0" smtClean="0">
              <a:latin typeface="+mn-lt"/>
              <a:cs typeface="Times New Roman" pitchFamily="18" charset="0"/>
            </a:rPr>
            <a:t>Качественные измерители</a:t>
          </a:r>
          <a:endParaRPr lang="ru-RU" sz="1400" b="1" i="0" dirty="0">
            <a:latin typeface="+mn-lt"/>
            <a:cs typeface="Times New Roman" pitchFamily="18" charset="0"/>
          </a:endParaRPr>
        </a:p>
      </dgm:t>
    </dgm:pt>
    <dgm:pt modelId="{55595C3D-B950-4F19-8769-C1CF250AC11E}" type="parTrans" cxnId="{29EEA531-951C-4599-9BB3-D741A932A698}">
      <dgm:prSet/>
      <dgm:spPr>
        <a:solidFill>
          <a:schemeClr val="accent5">
            <a:lumMod val="50000"/>
          </a:schemeClr>
        </a:solidFill>
        <a:ln>
          <a:solidFill>
            <a:srgbClr val="002060"/>
          </a:solidFill>
        </a:ln>
      </dgm:spPr>
      <dgm:t>
        <a:bodyPr/>
        <a:lstStyle/>
        <a:p>
          <a:endParaRPr lang="ru-RU" sz="1400" i="1">
            <a:latin typeface="Times New Roman" pitchFamily="18" charset="0"/>
            <a:cs typeface="Times New Roman" pitchFamily="18" charset="0"/>
          </a:endParaRPr>
        </a:p>
      </dgm:t>
    </dgm:pt>
    <dgm:pt modelId="{DD3A61E0-8B4A-4394-A64D-D3B11A819E13}" type="sibTrans" cxnId="{29EEA531-951C-4599-9BB3-D741A932A698}">
      <dgm:prSet/>
      <dgm:spPr/>
      <dgm:t>
        <a:bodyPr/>
        <a:lstStyle/>
        <a:p>
          <a:endParaRPr lang="ru-RU" sz="1400" i="1">
            <a:latin typeface="Times New Roman" pitchFamily="18" charset="0"/>
            <a:cs typeface="Times New Roman" pitchFamily="18" charset="0"/>
          </a:endParaRPr>
        </a:p>
      </dgm:t>
    </dgm:pt>
    <dgm:pt modelId="{697825A4-D813-49D6-A3E2-5494D5F550E7}">
      <dgm:prSet custT="1"/>
      <dgm:spPr>
        <a:solidFill>
          <a:srgbClr val="002060"/>
        </a:solidFill>
      </dgm:spPr>
      <dgm:t>
        <a:bodyPr/>
        <a:lstStyle/>
        <a:p>
          <a:pPr rtl="0"/>
          <a:r>
            <a:rPr lang="ru-RU" sz="1400" b="1" i="0" dirty="0" smtClean="0">
              <a:latin typeface="+mn-lt"/>
              <a:cs typeface="Times New Roman" pitchFamily="18" charset="0"/>
            </a:rPr>
            <a:t>Количественные измерители</a:t>
          </a:r>
          <a:endParaRPr lang="ru-RU" sz="1400" b="1" i="0" dirty="0">
            <a:latin typeface="+mn-lt"/>
            <a:cs typeface="Times New Roman" pitchFamily="18" charset="0"/>
          </a:endParaRPr>
        </a:p>
      </dgm:t>
    </dgm:pt>
    <dgm:pt modelId="{7EB90B5E-6DCD-4942-B6B6-255017C51ECA}" type="parTrans" cxnId="{78004EDA-CA83-4A18-84A6-D4B920D3D398}">
      <dgm:prSet/>
      <dgm:spPr>
        <a:ln>
          <a:solidFill>
            <a:srgbClr val="002060"/>
          </a:solidFill>
        </a:ln>
      </dgm:spPr>
      <dgm:t>
        <a:bodyPr/>
        <a:lstStyle/>
        <a:p>
          <a:endParaRPr lang="ru-RU" sz="1400" i="1">
            <a:latin typeface="Times New Roman" pitchFamily="18" charset="0"/>
            <a:cs typeface="Times New Roman" pitchFamily="18" charset="0"/>
          </a:endParaRPr>
        </a:p>
      </dgm:t>
    </dgm:pt>
    <dgm:pt modelId="{0C68CD6C-D73D-42CA-8C9D-BC7423B5D915}" type="sibTrans" cxnId="{78004EDA-CA83-4A18-84A6-D4B920D3D398}">
      <dgm:prSet/>
      <dgm:spPr/>
      <dgm:t>
        <a:bodyPr/>
        <a:lstStyle/>
        <a:p>
          <a:endParaRPr lang="ru-RU" sz="1400" i="1">
            <a:latin typeface="Times New Roman" pitchFamily="18" charset="0"/>
            <a:cs typeface="Times New Roman" pitchFamily="18" charset="0"/>
          </a:endParaRPr>
        </a:p>
      </dgm:t>
    </dgm:pt>
    <dgm:pt modelId="{6C2876D1-5223-493A-B38F-F9B7276900B4}">
      <dgm:prSet custT="1"/>
      <dgm:spPr>
        <a:solidFill>
          <a:srgbClr val="00B0F0"/>
        </a:solidFill>
      </dgm:spPr>
      <dgm:t>
        <a:bodyPr/>
        <a:lstStyle/>
        <a:p>
          <a:pPr rtl="0"/>
          <a:r>
            <a:rPr lang="ru-RU" sz="1400" b="1" i="0" dirty="0" smtClean="0">
              <a:solidFill>
                <a:schemeClr val="bg1"/>
              </a:solidFill>
              <a:latin typeface="+mn-lt"/>
              <a:cs typeface="Times New Roman" pitchFamily="18" charset="0"/>
            </a:rPr>
            <a:t>Стандартизированные тесты  с заданиями на выбор ответов</a:t>
          </a:r>
          <a:endParaRPr lang="ru-RU" sz="1400" b="1" i="0" dirty="0">
            <a:solidFill>
              <a:schemeClr val="bg1"/>
            </a:solidFill>
            <a:latin typeface="+mn-lt"/>
            <a:cs typeface="Times New Roman" pitchFamily="18" charset="0"/>
          </a:endParaRPr>
        </a:p>
      </dgm:t>
    </dgm:pt>
    <dgm:pt modelId="{9EE6D34C-131D-4328-891C-6C698A7E1618}" type="parTrans" cxnId="{C3A35C7E-931F-46E6-84B6-470D022B97E2}">
      <dgm:prSet/>
      <dgm:spPr/>
      <dgm:t>
        <a:bodyPr/>
        <a:lstStyle/>
        <a:p>
          <a:endParaRPr lang="ru-RU" sz="1400" i="1">
            <a:latin typeface="Times New Roman" pitchFamily="18" charset="0"/>
            <a:cs typeface="Times New Roman" pitchFamily="18" charset="0"/>
          </a:endParaRPr>
        </a:p>
      </dgm:t>
    </dgm:pt>
    <dgm:pt modelId="{ABAF1F68-6033-4745-8B34-6E3AFFD5F443}" type="sibTrans" cxnId="{C3A35C7E-931F-46E6-84B6-470D022B97E2}">
      <dgm:prSet/>
      <dgm:spPr/>
      <dgm:t>
        <a:bodyPr/>
        <a:lstStyle/>
        <a:p>
          <a:endParaRPr lang="ru-RU" sz="1400" i="1">
            <a:latin typeface="Times New Roman" pitchFamily="18" charset="0"/>
            <a:cs typeface="Times New Roman" pitchFamily="18" charset="0"/>
          </a:endParaRPr>
        </a:p>
      </dgm:t>
    </dgm:pt>
    <dgm:pt modelId="{02F31F70-D729-4E15-ACF3-E75919D2969D}">
      <dgm:prSet custT="1"/>
      <dgm:spPr>
        <a:solidFill>
          <a:srgbClr val="00B0F0"/>
        </a:solidFill>
      </dgm:spPr>
      <dgm:t>
        <a:bodyPr/>
        <a:lstStyle/>
        <a:p>
          <a:pPr rtl="0"/>
          <a:r>
            <a:rPr lang="ru-RU" sz="1400" b="1" i="0" dirty="0" smtClean="0">
              <a:latin typeface="+mn-lt"/>
              <a:cs typeface="Times New Roman" pitchFamily="18" charset="0"/>
            </a:rPr>
            <a:t>Стандартизированные анкеты</a:t>
          </a:r>
          <a:endParaRPr lang="ru-RU" sz="1400" b="1" i="0" dirty="0">
            <a:latin typeface="+mn-lt"/>
            <a:cs typeface="Times New Roman" pitchFamily="18" charset="0"/>
          </a:endParaRPr>
        </a:p>
      </dgm:t>
    </dgm:pt>
    <dgm:pt modelId="{8E3A9B6F-4D18-44FE-A235-F28E212321A2}" type="parTrans" cxnId="{C335E962-1098-4B38-8B43-EF623AE3BE8A}">
      <dgm:prSet/>
      <dgm:spPr/>
      <dgm:t>
        <a:bodyPr/>
        <a:lstStyle/>
        <a:p>
          <a:endParaRPr lang="ru-RU" sz="1400" i="1">
            <a:latin typeface="Times New Roman" pitchFamily="18" charset="0"/>
            <a:cs typeface="Times New Roman" pitchFamily="18" charset="0"/>
          </a:endParaRPr>
        </a:p>
      </dgm:t>
    </dgm:pt>
    <dgm:pt modelId="{A3BDEE0F-7E25-4B1D-9980-94FAA2D6709A}" type="sibTrans" cxnId="{C335E962-1098-4B38-8B43-EF623AE3BE8A}">
      <dgm:prSet/>
      <dgm:spPr/>
      <dgm:t>
        <a:bodyPr/>
        <a:lstStyle/>
        <a:p>
          <a:endParaRPr lang="ru-RU" sz="1400" i="1">
            <a:latin typeface="Times New Roman" pitchFamily="18" charset="0"/>
            <a:cs typeface="Times New Roman" pitchFamily="18" charset="0"/>
          </a:endParaRPr>
        </a:p>
      </dgm:t>
    </dgm:pt>
    <dgm:pt modelId="{BBF19DE5-F423-4D5D-B1B1-FFFAA7C09FFB}">
      <dgm:prSet custT="1"/>
      <dgm:spPr>
        <a:solidFill>
          <a:srgbClr val="00B0F0"/>
        </a:solidFill>
      </dgm:spPr>
      <dgm:t>
        <a:bodyPr/>
        <a:lstStyle/>
        <a:p>
          <a:pPr rtl="0"/>
          <a:r>
            <a:rPr lang="ru-RU" sz="1400" b="1" i="0" dirty="0" smtClean="0">
              <a:latin typeface="+mn-lt"/>
              <a:cs typeface="Times New Roman" pitchFamily="18" charset="0"/>
            </a:rPr>
            <a:t>Традиционные формы оценивания</a:t>
          </a:r>
          <a:endParaRPr lang="ru-RU" sz="1400" b="1" i="0" dirty="0">
            <a:latin typeface="+mn-lt"/>
            <a:cs typeface="Times New Roman" pitchFamily="18" charset="0"/>
          </a:endParaRPr>
        </a:p>
      </dgm:t>
    </dgm:pt>
    <dgm:pt modelId="{7CBB624B-8C8A-4268-BB43-CE16213BD9D7}" type="parTrans" cxnId="{C1B6F8BE-DF8F-4A2F-ABB5-81CFC332F7FB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endParaRPr lang="ru-RU" sz="1400" i="1">
            <a:latin typeface="Times New Roman" pitchFamily="18" charset="0"/>
            <a:cs typeface="Times New Roman" pitchFamily="18" charset="0"/>
          </a:endParaRPr>
        </a:p>
      </dgm:t>
    </dgm:pt>
    <dgm:pt modelId="{6D690FD4-CF0E-486D-A03E-9CF6173EC749}" type="sibTrans" cxnId="{C1B6F8BE-DF8F-4A2F-ABB5-81CFC332F7FB}">
      <dgm:prSet/>
      <dgm:spPr/>
      <dgm:t>
        <a:bodyPr/>
        <a:lstStyle/>
        <a:p>
          <a:endParaRPr lang="ru-RU" sz="1400" i="1">
            <a:latin typeface="Times New Roman" pitchFamily="18" charset="0"/>
            <a:cs typeface="Times New Roman" pitchFamily="18" charset="0"/>
          </a:endParaRPr>
        </a:p>
      </dgm:t>
    </dgm:pt>
    <dgm:pt modelId="{0B12894C-73B4-493E-9844-ADBC86FD87D2}">
      <dgm:prSet custT="1"/>
      <dgm:spPr>
        <a:solidFill>
          <a:srgbClr val="00B0F0"/>
        </a:solidFill>
      </dgm:spPr>
      <dgm:t>
        <a:bodyPr/>
        <a:lstStyle/>
        <a:p>
          <a:pPr rtl="0"/>
          <a:r>
            <a:rPr lang="ru-RU" sz="1400" b="1" i="0" dirty="0" smtClean="0">
              <a:latin typeface="+mn-lt"/>
              <a:cs typeface="Times New Roman" pitchFamily="18" charset="0"/>
            </a:rPr>
            <a:t>Презентации, проекты</a:t>
          </a:r>
          <a:endParaRPr lang="ru-RU" sz="1400" b="1" i="0" dirty="0">
            <a:latin typeface="+mn-lt"/>
            <a:cs typeface="Times New Roman" pitchFamily="18" charset="0"/>
          </a:endParaRPr>
        </a:p>
      </dgm:t>
    </dgm:pt>
    <dgm:pt modelId="{4AA4304A-38B1-4F5D-A8CF-E7C6C08D221A}" type="parTrans" cxnId="{4CF0154E-3BFA-4CFC-B6AE-659390ADCA97}">
      <dgm:prSet/>
      <dgm:spPr/>
      <dgm:t>
        <a:bodyPr/>
        <a:lstStyle/>
        <a:p>
          <a:endParaRPr lang="ru-RU" sz="1400" i="1">
            <a:latin typeface="Times New Roman" pitchFamily="18" charset="0"/>
            <a:cs typeface="Times New Roman" pitchFamily="18" charset="0"/>
          </a:endParaRPr>
        </a:p>
      </dgm:t>
    </dgm:pt>
    <dgm:pt modelId="{72096342-C03C-433B-8AB7-0979AA86B84F}" type="sibTrans" cxnId="{4CF0154E-3BFA-4CFC-B6AE-659390ADCA97}">
      <dgm:prSet/>
      <dgm:spPr/>
      <dgm:t>
        <a:bodyPr/>
        <a:lstStyle/>
        <a:p>
          <a:endParaRPr lang="ru-RU" sz="1400" i="1">
            <a:latin typeface="Times New Roman" pitchFamily="18" charset="0"/>
            <a:cs typeface="Times New Roman" pitchFamily="18" charset="0"/>
          </a:endParaRPr>
        </a:p>
      </dgm:t>
    </dgm:pt>
    <dgm:pt modelId="{6175852F-E71B-435C-9C52-ADA70B108A88}">
      <dgm:prSet custT="1"/>
      <dgm:spPr>
        <a:solidFill>
          <a:srgbClr val="00B0F0"/>
        </a:solidFill>
      </dgm:spPr>
      <dgm:t>
        <a:bodyPr/>
        <a:lstStyle/>
        <a:p>
          <a:pPr rtl="0"/>
          <a:r>
            <a:rPr lang="ru-RU" sz="1400" b="1" i="0" dirty="0" err="1" smtClean="0">
              <a:latin typeface="+mn-lt"/>
              <a:cs typeface="Times New Roman" pitchFamily="18" charset="0"/>
            </a:rPr>
            <a:t>Портфолио</a:t>
          </a:r>
          <a:endParaRPr lang="ru-RU" sz="1400" b="1" i="0" dirty="0">
            <a:latin typeface="+mn-lt"/>
            <a:cs typeface="Times New Roman" pitchFamily="18" charset="0"/>
          </a:endParaRPr>
        </a:p>
      </dgm:t>
    </dgm:pt>
    <dgm:pt modelId="{7663745C-BC51-4982-A2B5-E4FCA211DA5E}" type="parTrans" cxnId="{EC776E91-5C39-4F3A-90AB-D9BA05DA1981}">
      <dgm:prSet/>
      <dgm:spPr/>
      <dgm:t>
        <a:bodyPr/>
        <a:lstStyle/>
        <a:p>
          <a:endParaRPr lang="ru-RU"/>
        </a:p>
      </dgm:t>
    </dgm:pt>
    <dgm:pt modelId="{B273F2A9-7AC8-43E9-BE02-D5C43B57CE2E}" type="sibTrans" cxnId="{EC776E91-5C39-4F3A-90AB-D9BA05DA1981}">
      <dgm:prSet/>
      <dgm:spPr/>
      <dgm:t>
        <a:bodyPr/>
        <a:lstStyle/>
        <a:p>
          <a:endParaRPr lang="ru-RU"/>
        </a:p>
      </dgm:t>
    </dgm:pt>
    <dgm:pt modelId="{3C72D263-8A43-4641-8AD9-248BBBA2122E}" type="pres">
      <dgm:prSet presAssocID="{3E5DEFE6-4CA4-4B57-A74C-F6A3405783DF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B2D4393-AA00-44C7-A936-DC50729275E6}" type="pres">
      <dgm:prSet presAssocID="{3E5DEFE6-4CA4-4B57-A74C-F6A3405783DF}" presName="hierFlow" presStyleCnt="0"/>
      <dgm:spPr/>
    </dgm:pt>
    <dgm:pt modelId="{FF5F1475-FEE4-486F-B145-5C88D2797EF3}" type="pres">
      <dgm:prSet presAssocID="{3E5DEFE6-4CA4-4B57-A74C-F6A3405783DF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E3A512E8-2661-48D7-B6D6-F441C545635F}" type="pres">
      <dgm:prSet presAssocID="{0FAF7B10-FBD2-4E89-A2C6-694EE9149D21}" presName="Name14" presStyleCnt="0"/>
      <dgm:spPr/>
    </dgm:pt>
    <dgm:pt modelId="{996BE082-91DE-4B72-ACD1-C6AA63318421}" type="pres">
      <dgm:prSet presAssocID="{0FAF7B10-FBD2-4E89-A2C6-694EE9149D21}" presName="level1Shape" presStyleLbl="node0" presStyleIdx="0" presStyleCnt="1" custScaleX="20487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1D3D151-9E0A-455E-98B7-729020B6E380}" type="pres">
      <dgm:prSet presAssocID="{0FAF7B10-FBD2-4E89-A2C6-694EE9149D21}" presName="hierChild2" presStyleCnt="0"/>
      <dgm:spPr/>
    </dgm:pt>
    <dgm:pt modelId="{98E57AB1-1EF1-4225-BC26-75D8E2168F35}" type="pres">
      <dgm:prSet presAssocID="{7EB90B5E-6DCD-4942-B6B6-255017C51ECA}" presName="Name19" presStyleLbl="parChTrans1D2" presStyleIdx="0" presStyleCnt="2"/>
      <dgm:spPr/>
      <dgm:t>
        <a:bodyPr/>
        <a:lstStyle/>
        <a:p>
          <a:endParaRPr lang="ru-RU"/>
        </a:p>
      </dgm:t>
    </dgm:pt>
    <dgm:pt modelId="{8628A123-8A15-40AF-8D79-682393129827}" type="pres">
      <dgm:prSet presAssocID="{697825A4-D813-49D6-A3E2-5494D5F550E7}" presName="Name21" presStyleCnt="0"/>
      <dgm:spPr/>
    </dgm:pt>
    <dgm:pt modelId="{D04DD4FA-955E-4E04-8354-F06633C7E0C2}" type="pres">
      <dgm:prSet presAssocID="{697825A4-D813-49D6-A3E2-5494D5F550E7}" presName="level2Shape" presStyleLbl="node2" presStyleIdx="0" presStyleCnt="2" custScaleX="237121"/>
      <dgm:spPr/>
      <dgm:t>
        <a:bodyPr/>
        <a:lstStyle/>
        <a:p>
          <a:endParaRPr lang="ru-RU"/>
        </a:p>
      </dgm:t>
    </dgm:pt>
    <dgm:pt modelId="{1918886D-52A1-466F-A020-998BF2CEC8B7}" type="pres">
      <dgm:prSet presAssocID="{697825A4-D813-49D6-A3E2-5494D5F550E7}" presName="hierChild3" presStyleCnt="0"/>
      <dgm:spPr/>
    </dgm:pt>
    <dgm:pt modelId="{B5A603D5-B3F3-410C-A7D3-78A7BAF8DF99}" type="pres">
      <dgm:prSet presAssocID="{9EE6D34C-131D-4328-891C-6C698A7E1618}" presName="Name19" presStyleLbl="parChTrans1D3" presStyleIdx="0" presStyleCnt="5"/>
      <dgm:spPr/>
      <dgm:t>
        <a:bodyPr/>
        <a:lstStyle/>
        <a:p>
          <a:endParaRPr lang="ru-RU"/>
        </a:p>
      </dgm:t>
    </dgm:pt>
    <dgm:pt modelId="{440309F9-274D-4881-9D77-D95D8BA8086E}" type="pres">
      <dgm:prSet presAssocID="{6C2876D1-5223-493A-B38F-F9B7276900B4}" presName="Name21" presStyleCnt="0"/>
      <dgm:spPr/>
    </dgm:pt>
    <dgm:pt modelId="{436AE0E4-A2BE-428B-9EE9-8B33F64D7C6C}" type="pres">
      <dgm:prSet presAssocID="{6C2876D1-5223-493A-B38F-F9B7276900B4}" presName="level2Shape" presStyleLbl="node3" presStyleIdx="0" presStyleCnt="5" custScaleX="194794" custScaleY="155495"/>
      <dgm:spPr/>
      <dgm:t>
        <a:bodyPr/>
        <a:lstStyle/>
        <a:p>
          <a:endParaRPr lang="ru-RU"/>
        </a:p>
      </dgm:t>
    </dgm:pt>
    <dgm:pt modelId="{8832FB17-2223-4605-A03D-D63AF5DCCC88}" type="pres">
      <dgm:prSet presAssocID="{6C2876D1-5223-493A-B38F-F9B7276900B4}" presName="hierChild3" presStyleCnt="0"/>
      <dgm:spPr/>
    </dgm:pt>
    <dgm:pt modelId="{A22EE04A-A8A8-47C6-B3CC-F14147A4F01E}" type="pres">
      <dgm:prSet presAssocID="{8E3A9B6F-4D18-44FE-A235-F28E212321A2}" presName="Name19" presStyleLbl="parChTrans1D3" presStyleIdx="1" presStyleCnt="5"/>
      <dgm:spPr/>
      <dgm:t>
        <a:bodyPr/>
        <a:lstStyle/>
        <a:p>
          <a:endParaRPr lang="ru-RU"/>
        </a:p>
      </dgm:t>
    </dgm:pt>
    <dgm:pt modelId="{35388FAA-27E2-4968-B99E-22A991C616F3}" type="pres">
      <dgm:prSet presAssocID="{02F31F70-D729-4E15-ACF3-E75919D2969D}" presName="Name21" presStyleCnt="0"/>
      <dgm:spPr/>
    </dgm:pt>
    <dgm:pt modelId="{BF998BA4-FF4E-48B5-965E-656AF97F9F2F}" type="pres">
      <dgm:prSet presAssocID="{02F31F70-D729-4E15-ACF3-E75919D2969D}" presName="level2Shape" presStyleLbl="node3" presStyleIdx="1" presStyleCnt="5" custScaleX="115060" custScaleY="155495"/>
      <dgm:spPr/>
      <dgm:t>
        <a:bodyPr/>
        <a:lstStyle/>
        <a:p>
          <a:endParaRPr lang="ru-RU"/>
        </a:p>
      </dgm:t>
    </dgm:pt>
    <dgm:pt modelId="{828D9760-ED49-4CD8-B525-D4B7D2632C18}" type="pres">
      <dgm:prSet presAssocID="{02F31F70-D729-4E15-ACF3-E75919D2969D}" presName="hierChild3" presStyleCnt="0"/>
      <dgm:spPr/>
    </dgm:pt>
    <dgm:pt modelId="{C16E8E05-DA61-4CB0-8188-088C57C6A863}" type="pres">
      <dgm:prSet presAssocID="{55595C3D-B950-4F19-8769-C1CF250AC11E}" presName="Name19" presStyleLbl="parChTrans1D2" presStyleIdx="1" presStyleCnt="2"/>
      <dgm:spPr/>
      <dgm:t>
        <a:bodyPr/>
        <a:lstStyle/>
        <a:p>
          <a:endParaRPr lang="ru-RU"/>
        </a:p>
      </dgm:t>
    </dgm:pt>
    <dgm:pt modelId="{AA3D3C03-9FD7-41A3-810C-A70140079D2D}" type="pres">
      <dgm:prSet presAssocID="{8690B50F-FF31-4407-9C2E-2EAEC1FB9D89}" presName="Name21" presStyleCnt="0"/>
      <dgm:spPr/>
    </dgm:pt>
    <dgm:pt modelId="{8A08AC9B-27C2-43FB-AE96-1FF30997A4CC}" type="pres">
      <dgm:prSet presAssocID="{8690B50F-FF31-4407-9C2E-2EAEC1FB9D89}" presName="level2Shape" presStyleLbl="node2" presStyleIdx="1" presStyleCnt="2" custScaleX="227066"/>
      <dgm:spPr/>
      <dgm:t>
        <a:bodyPr/>
        <a:lstStyle/>
        <a:p>
          <a:endParaRPr lang="ru-RU"/>
        </a:p>
      </dgm:t>
    </dgm:pt>
    <dgm:pt modelId="{B26DA286-2E24-479F-B882-A44455E81D6F}" type="pres">
      <dgm:prSet presAssocID="{8690B50F-FF31-4407-9C2E-2EAEC1FB9D89}" presName="hierChild3" presStyleCnt="0"/>
      <dgm:spPr/>
    </dgm:pt>
    <dgm:pt modelId="{C8DB49DE-B270-4719-AE43-ACECDBCE6A0B}" type="pres">
      <dgm:prSet presAssocID="{7CBB624B-8C8A-4268-BB43-CE16213BD9D7}" presName="Name19" presStyleLbl="parChTrans1D3" presStyleIdx="2" presStyleCnt="5"/>
      <dgm:spPr/>
      <dgm:t>
        <a:bodyPr/>
        <a:lstStyle/>
        <a:p>
          <a:endParaRPr lang="ru-RU"/>
        </a:p>
      </dgm:t>
    </dgm:pt>
    <dgm:pt modelId="{B247205D-8373-46E9-BF84-96B3F581020A}" type="pres">
      <dgm:prSet presAssocID="{BBF19DE5-F423-4D5D-B1B1-FFFAA7C09FFB}" presName="Name21" presStyleCnt="0"/>
      <dgm:spPr/>
    </dgm:pt>
    <dgm:pt modelId="{BDBE38B7-0708-4078-973A-C8B1CED41C8A}" type="pres">
      <dgm:prSet presAssocID="{BBF19DE5-F423-4D5D-B1B1-FFFAA7C09FFB}" presName="level2Shape" presStyleLbl="node3" presStyleIdx="2" presStyleCnt="5" custScaleX="126817" custScaleY="155495"/>
      <dgm:spPr/>
      <dgm:t>
        <a:bodyPr/>
        <a:lstStyle/>
        <a:p>
          <a:endParaRPr lang="ru-RU"/>
        </a:p>
      </dgm:t>
    </dgm:pt>
    <dgm:pt modelId="{48DE1A42-2DA2-4EC6-B839-DDD681525CC2}" type="pres">
      <dgm:prSet presAssocID="{BBF19DE5-F423-4D5D-B1B1-FFFAA7C09FFB}" presName="hierChild3" presStyleCnt="0"/>
      <dgm:spPr/>
    </dgm:pt>
    <dgm:pt modelId="{5BB4A31E-DB33-428E-9999-2ABCD5D6E69F}" type="pres">
      <dgm:prSet presAssocID="{7663745C-BC51-4982-A2B5-E4FCA211DA5E}" presName="Name19" presStyleLbl="parChTrans1D3" presStyleIdx="3" presStyleCnt="5"/>
      <dgm:spPr/>
      <dgm:t>
        <a:bodyPr/>
        <a:lstStyle/>
        <a:p>
          <a:endParaRPr lang="ru-RU"/>
        </a:p>
      </dgm:t>
    </dgm:pt>
    <dgm:pt modelId="{720E584D-EEAE-4F82-9259-FDBC40828C72}" type="pres">
      <dgm:prSet presAssocID="{6175852F-E71B-435C-9C52-ADA70B108A88}" presName="Name21" presStyleCnt="0"/>
      <dgm:spPr/>
    </dgm:pt>
    <dgm:pt modelId="{BB94F49B-61E6-49B1-87C6-7BF56CAEC1D7}" type="pres">
      <dgm:prSet presAssocID="{6175852F-E71B-435C-9C52-ADA70B108A88}" presName="level2Shape" presStyleLbl="node3" presStyleIdx="3" presStyleCnt="5" custScaleX="120262" custScaleY="155495"/>
      <dgm:spPr/>
      <dgm:t>
        <a:bodyPr/>
        <a:lstStyle/>
        <a:p>
          <a:endParaRPr lang="ru-RU"/>
        </a:p>
      </dgm:t>
    </dgm:pt>
    <dgm:pt modelId="{DD064330-F863-46C3-A076-52F8D614045D}" type="pres">
      <dgm:prSet presAssocID="{6175852F-E71B-435C-9C52-ADA70B108A88}" presName="hierChild3" presStyleCnt="0"/>
      <dgm:spPr/>
    </dgm:pt>
    <dgm:pt modelId="{E0ACEDCC-5567-48E2-BCF3-CBBB7BCB49E0}" type="pres">
      <dgm:prSet presAssocID="{4AA4304A-38B1-4F5D-A8CF-E7C6C08D221A}" presName="Name19" presStyleLbl="parChTrans1D3" presStyleIdx="4" presStyleCnt="5"/>
      <dgm:spPr/>
      <dgm:t>
        <a:bodyPr/>
        <a:lstStyle/>
        <a:p>
          <a:endParaRPr lang="ru-RU"/>
        </a:p>
      </dgm:t>
    </dgm:pt>
    <dgm:pt modelId="{F007AA0E-2B5E-4381-B57E-FFBF70D66998}" type="pres">
      <dgm:prSet presAssocID="{0B12894C-73B4-493E-9844-ADBC86FD87D2}" presName="Name21" presStyleCnt="0"/>
      <dgm:spPr/>
    </dgm:pt>
    <dgm:pt modelId="{1FA2F7E1-6AC5-4DEC-8917-126AA8F7A5D5}" type="pres">
      <dgm:prSet presAssocID="{0B12894C-73B4-493E-9844-ADBC86FD87D2}" presName="level2Shape" presStyleLbl="node3" presStyleIdx="4" presStyleCnt="5" custScaleX="117766" custScaleY="155495"/>
      <dgm:spPr/>
      <dgm:t>
        <a:bodyPr/>
        <a:lstStyle/>
        <a:p>
          <a:endParaRPr lang="ru-RU"/>
        </a:p>
      </dgm:t>
    </dgm:pt>
    <dgm:pt modelId="{C00AE2AD-AE25-4FC6-89E1-B6F0236B72CB}" type="pres">
      <dgm:prSet presAssocID="{0B12894C-73B4-493E-9844-ADBC86FD87D2}" presName="hierChild3" presStyleCnt="0"/>
      <dgm:spPr/>
    </dgm:pt>
    <dgm:pt modelId="{0A0F6855-B042-48F3-AA8B-C16A44EB7E26}" type="pres">
      <dgm:prSet presAssocID="{3E5DEFE6-4CA4-4B57-A74C-F6A3405783DF}" presName="bgShapesFlow" presStyleCnt="0"/>
      <dgm:spPr/>
    </dgm:pt>
  </dgm:ptLst>
  <dgm:cxnLst>
    <dgm:cxn modelId="{C3A35C7E-931F-46E6-84B6-470D022B97E2}" srcId="{697825A4-D813-49D6-A3E2-5494D5F550E7}" destId="{6C2876D1-5223-493A-B38F-F9B7276900B4}" srcOrd="0" destOrd="0" parTransId="{9EE6D34C-131D-4328-891C-6C698A7E1618}" sibTransId="{ABAF1F68-6033-4745-8B34-6E3AFFD5F443}"/>
    <dgm:cxn modelId="{33F5F8E3-CA06-4575-A686-D17B2953F8A1}" type="presOf" srcId="{0FAF7B10-FBD2-4E89-A2C6-694EE9149D21}" destId="{996BE082-91DE-4B72-ACD1-C6AA63318421}" srcOrd="0" destOrd="0" presId="urn:microsoft.com/office/officeart/2005/8/layout/hierarchy6"/>
    <dgm:cxn modelId="{970D86FC-F76D-4EF6-BC37-C5CD96535C3E}" type="presOf" srcId="{8690B50F-FF31-4407-9C2E-2EAEC1FB9D89}" destId="{8A08AC9B-27C2-43FB-AE96-1FF30997A4CC}" srcOrd="0" destOrd="0" presId="urn:microsoft.com/office/officeart/2005/8/layout/hierarchy6"/>
    <dgm:cxn modelId="{AAD17AE8-58CF-423D-B4ED-64A5F69170D5}" type="presOf" srcId="{7CBB624B-8C8A-4268-BB43-CE16213BD9D7}" destId="{C8DB49DE-B270-4719-AE43-ACECDBCE6A0B}" srcOrd="0" destOrd="0" presId="urn:microsoft.com/office/officeart/2005/8/layout/hierarchy6"/>
    <dgm:cxn modelId="{9EF54E96-6DAE-4C71-A99E-197F5EE704F2}" type="presOf" srcId="{02F31F70-D729-4E15-ACF3-E75919D2969D}" destId="{BF998BA4-FF4E-48B5-965E-656AF97F9F2F}" srcOrd="0" destOrd="0" presId="urn:microsoft.com/office/officeart/2005/8/layout/hierarchy6"/>
    <dgm:cxn modelId="{78004EDA-CA83-4A18-84A6-D4B920D3D398}" srcId="{0FAF7B10-FBD2-4E89-A2C6-694EE9149D21}" destId="{697825A4-D813-49D6-A3E2-5494D5F550E7}" srcOrd="0" destOrd="0" parTransId="{7EB90B5E-6DCD-4942-B6B6-255017C51ECA}" sibTransId="{0C68CD6C-D73D-42CA-8C9D-BC7423B5D915}"/>
    <dgm:cxn modelId="{EC776E91-5C39-4F3A-90AB-D9BA05DA1981}" srcId="{8690B50F-FF31-4407-9C2E-2EAEC1FB9D89}" destId="{6175852F-E71B-435C-9C52-ADA70B108A88}" srcOrd="1" destOrd="0" parTransId="{7663745C-BC51-4982-A2B5-E4FCA211DA5E}" sibTransId="{B273F2A9-7AC8-43E9-BE02-D5C43B57CE2E}"/>
    <dgm:cxn modelId="{4CF0154E-3BFA-4CFC-B6AE-659390ADCA97}" srcId="{8690B50F-FF31-4407-9C2E-2EAEC1FB9D89}" destId="{0B12894C-73B4-493E-9844-ADBC86FD87D2}" srcOrd="2" destOrd="0" parTransId="{4AA4304A-38B1-4F5D-A8CF-E7C6C08D221A}" sibTransId="{72096342-C03C-433B-8AB7-0979AA86B84F}"/>
    <dgm:cxn modelId="{636352D8-8260-4F58-91D5-B5D03B6914A3}" type="presOf" srcId="{BBF19DE5-F423-4D5D-B1B1-FFFAA7C09FFB}" destId="{BDBE38B7-0708-4078-973A-C8B1CED41C8A}" srcOrd="0" destOrd="0" presId="urn:microsoft.com/office/officeart/2005/8/layout/hierarchy6"/>
    <dgm:cxn modelId="{A01C7530-56E4-4DEA-9DFD-334A55BC7F59}" type="presOf" srcId="{4AA4304A-38B1-4F5D-A8CF-E7C6C08D221A}" destId="{E0ACEDCC-5567-48E2-BCF3-CBBB7BCB49E0}" srcOrd="0" destOrd="0" presId="urn:microsoft.com/office/officeart/2005/8/layout/hierarchy6"/>
    <dgm:cxn modelId="{2BE24D8A-D4EA-4C6D-91CD-974FF2A270EA}" srcId="{3E5DEFE6-4CA4-4B57-A74C-F6A3405783DF}" destId="{0FAF7B10-FBD2-4E89-A2C6-694EE9149D21}" srcOrd="0" destOrd="0" parTransId="{C20A51F3-9B51-44E7-8D7D-5791F2220036}" sibTransId="{D170DF8F-6795-4F4B-AB3A-68A130BA7B23}"/>
    <dgm:cxn modelId="{760030DA-DF55-4DD8-A108-B1DEB0C66FFD}" type="presOf" srcId="{8E3A9B6F-4D18-44FE-A235-F28E212321A2}" destId="{A22EE04A-A8A8-47C6-B3CC-F14147A4F01E}" srcOrd="0" destOrd="0" presId="urn:microsoft.com/office/officeart/2005/8/layout/hierarchy6"/>
    <dgm:cxn modelId="{C1B6F8BE-DF8F-4A2F-ABB5-81CFC332F7FB}" srcId="{8690B50F-FF31-4407-9C2E-2EAEC1FB9D89}" destId="{BBF19DE5-F423-4D5D-B1B1-FFFAA7C09FFB}" srcOrd="0" destOrd="0" parTransId="{7CBB624B-8C8A-4268-BB43-CE16213BD9D7}" sibTransId="{6D690FD4-CF0E-486D-A03E-9CF6173EC749}"/>
    <dgm:cxn modelId="{22CAFBFA-5A02-4965-9CDD-31644CD94236}" type="presOf" srcId="{697825A4-D813-49D6-A3E2-5494D5F550E7}" destId="{D04DD4FA-955E-4E04-8354-F06633C7E0C2}" srcOrd="0" destOrd="0" presId="urn:microsoft.com/office/officeart/2005/8/layout/hierarchy6"/>
    <dgm:cxn modelId="{29EEA531-951C-4599-9BB3-D741A932A698}" srcId="{0FAF7B10-FBD2-4E89-A2C6-694EE9149D21}" destId="{8690B50F-FF31-4407-9C2E-2EAEC1FB9D89}" srcOrd="1" destOrd="0" parTransId="{55595C3D-B950-4F19-8769-C1CF250AC11E}" sibTransId="{DD3A61E0-8B4A-4394-A64D-D3B11A819E13}"/>
    <dgm:cxn modelId="{5CA30726-CB8A-47EB-BE7B-2F8FA1990864}" type="presOf" srcId="{0B12894C-73B4-493E-9844-ADBC86FD87D2}" destId="{1FA2F7E1-6AC5-4DEC-8917-126AA8F7A5D5}" srcOrd="0" destOrd="0" presId="urn:microsoft.com/office/officeart/2005/8/layout/hierarchy6"/>
    <dgm:cxn modelId="{3C573BD7-64F1-40C9-AFA1-FE42A151BFC7}" type="presOf" srcId="{6C2876D1-5223-493A-B38F-F9B7276900B4}" destId="{436AE0E4-A2BE-428B-9EE9-8B33F64D7C6C}" srcOrd="0" destOrd="0" presId="urn:microsoft.com/office/officeart/2005/8/layout/hierarchy6"/>
    <dgm:cxn modelId="{78A1C502-FDD0-49A2-9C1B-A98F390AC5D1}" type="presOf" srcId="{3E5DEFE6-4CA4-4B57-A74C-F6A3405783DF}" destId="{3C72D263-8A43-4641-8AD9-248BBBA2122E}" srcOrd="0" destOrd="0" presId="urn:microsoft.com/office/officeart/2005/8/layout/hierarchy6"/>
    <dgm:cxn modelId="{BD78201B-66F2-4D12-9E28-0BA731C35E9C}" type="presOf" srcId="{55595C3D-B950-4F19-8769-C1CF250AC11E}" destId="{C16E8E05-DA61-4CB0-8188-088C57C6A863}" srcOrd="0" destOrd="0" presId="urn:microsoft.com/office/officeart/2005/8/layout/hierarchy6"/>
    <dgm:cxn modelId="{C335E962-1098-4B38-8B43-EF623AE3BE8A}" srcId="{697825A4-D813-49D6-A3E2-5494D5F550E7}" destId="{02F31F70-D729-4E15-ACF3-E75919D2969D}" srcOrd="1" destOrd="0" parTransId="{8E3A9B6F-4D18-44FE-A235-F28E212321A2}" sibTransId="{A3BDEE0F-7E25-4B1D-9980-94FAA2D6709A}"/>
    <dgm:cxn modelId="{9A738CA2-448E-432F-A8DA-3CC4E5069AAB}" type="presOf" srcId="{6175852F-E71B-435C-9C52-ADA70B108A88}" destId="{BB94F49B-61E6-49B1-87C6-7BF56CAEC1D7}" srcOrd="0" destOrd="0" presId="urn:microsoft.com/office/officeart/2005/8/layout/hierarchy6"/>
    <dgm:cxn modelId="{26F5C717-A0FA-48FF-A13C-C3777F3B70C0}" type="presOf" srcId="{7EB90B5E-6DCD-4942-B6B6-255017C51ECA}" destId="{98E57AB1-1EF1-4225-BC26-75D8E2168F35}" srcOrd="0" destOrd="0" presId="urn:microsoft.com/office/officeart/2005/8/layout/hierarchy6"/>
    <dgm:cxn modelId="{DADC2D26-42B7-4E8A-A1BE-3D7AB3876E93}" type="presOf" srcId="{9EE6D34C-131D-4328-891C-6C698A7E1618}" destId="{B5A603D5-B3F3-410C-A7D3-78A7BAF8DF99}" srcOrd="0" destOrd="0" presId="urn:microsoft.com/office/officeart/2005/8/layout/hierarchy6"/>
    <dgm:cxn modelId="{EFFDB499-1EFD-47D6-B7DB-38C29716A0DF}" type="presOf" srcId="{7663745C-BC51-4982-A2B5-E4FCA211DA5E}" destId="{5BB4A31E-DB33-428E-9999-2ABCD5D6E69F}" srcOrd="0" destOrd="0" presId="urn:microsoft.com/office/officeart/2005/8/layout/hierarchy6"/>
    <dgm:cxn modelId="{0A772383-5423-4DBF-9B08-053B5B95D0C4}" type="presParOf" srcId="{3C72D263-8A43-4641-8AD9-248BBBA2122E}" destId="{7B2D4393-AA00-44C7-A936-DC50729275E6}" srcOrd="0" destOrd="0" presId="urn:microsoft.com/office/officeart/2005/8/layout/hierarchy6"/>
    <dgm:cxn modelId="{E1F10EA0-CFAC-4BD1-84C1-D5DF294E7A1C}" type="presParOf" srcId="{7B2D4393-AA00-44C7-A936-DC50729275E6}" destId="{FF5F1475-FEE4-486F-B145-5C88D2797EF3}" srcOrd="0" destOrd="0" presId="urn:microsoft.com/office/officeart/2005/8/layout/hierarchy6"/>
    <dgm:cxn modelId="{0F423FB8-1048-4C35-A2E5-F7F19337DDC5}" type="presParOf" srcId="{FF5F1475-FEE4-486F-B145-5C88D2797EF3}" destId="{E3A512E8-2661-48D7-B6D6-F441C545635F}" srcOrd="0" destOrd="0" presId="urn:microsoft.com/office/officeart/2005/8/layout/hierarchy6"/>
    <dgm:cxn modelId="{89905D30-5211-44E3-8C7D-1F55A23E82A1}" type="presParOf" srcId="{E3A512E8-2661-48D7-B6D6-F441C545635F}" destId="{996BE082-91DE-4B72-ACD1-C6AA63318421}" srcOrd="0" destOrd="0" presId="urn:microsoft.com/office/officeart/2005/8/layout/hierarchy6"/>
    <dgm:cxn modelId="{9ACA0814-6D38-4F3D-B262-45D4FC43C3D8}" type="presParOf" srcId="{E3A512E8-2661-48D7-B6D6-F441C545635F}" destId="{51D3D151-9E0A-455E-98B7-729020B6E380}" srcOrd="1" destOrd="0" presId="urn:microsoft.com/office/officeart/2005/8/layout/hierarchy6"/>
    <dgm:cxn modelId="{9874C767-77E1-4EFB-B17D-98E1DD47B4EB}" type="presParOf" srcId="{51D3D151-9E0A-455E-98B7-729020B6E380}" destId="{98E57AB1-1EF1-4225-BC26-75D8E2168F35}" srcOrd="0" destOrd="0" presId="urn:microsoft.com/office/officeart/2005/8/layout/hierarchy6"/>
    <dgm:cxn modelId="{C77D8F50-25B9-4AAD-A94F-E27CDE52173C}" type="presParOf" srcId="{51D3D151-9E0A-455E-98B7-729020B6E380}" destId="{8628A123-8A15-40AF-8D79-682393129827}" srcOrd="1" destOrd="0" presId="urn:microsoft.com/office/officeart/2005/8/layout/hierarchy6"/>
    <dgm:cxn modelId="{5C3D7926-49DE-47BC-9507-E7607A739837}" type="presParOf" srcId="{8628A123-8A15-40AF-8D79-682393129827}" destId="{D04DD4FA-955E-4E04-8354-F06633C7E0C2}" srcOrd="0" destOrd="0" presId="urn:microsoft.com/office/officeart/2005/8/layout/hierarchy6"/>
    <dgm:cxn modelId="{BB7F92BB-7B4D-449F-9907-5EA52082802B}" type="presParOf" srcId="{8628A123-8A15-40AF-8D79-682393129827}" destId="{1918886D-52A1-466F-A020-998BF2CEC8B7}" srcOrd="1" destOrd="0" presId="urn:microsoft.com/office/officeart/2005/8/layout/hierarchy6"/>
    <dgm:cxn modelId="{F1475DD6-ED49-402A-81D5-231728AD485B}" type="presParOf" srcId="{1918886D-52A1-466F-A020-998BF2CEC8B7}" destId="{B5A603D5-B3F3-410C-A7D3-78A7BAF8DF99}" srcOrd="0" destOrd="0" presId="urn:microsoft.com/office/officeart/2005/8/layout/hierarchy6"/>
    <dgm:cxn modelId="{D1550046-46B7-4134-A54E-D76BA8A605F8}" type="presParOf" srcId="{1918886D-52A1-466F-A020-998BF2CEC8B7}" destId="{440309F9-274D-4881-9D77-D95D8BA8086E}" srcOrd="1" destOrd="0" presId="urn:microsoft.com/office/officeart/2005/8/layout/hierarchy6"/>
    <dgm:cxn modelId="{D8C0278C-6FFA-40AB-9763-F22256C0D4C7}" type="presParOf" srcId="{440309F9-274D-4881-9D77-D95D8BA8086E}" destId="{436AE0E4-A2BE-428B-9EE9-8B33F64D7C6C}" srcOrd="0" destOrd="0" presId="urn:microsoft.com/office/officeart/2005/8/layout/hierarchy6"/>
    <dgm:cxn modelId="{029A2969-F0D9-4CA3-BAC5-1DC1AFBFFF05}" type="presParOf" srcId="{440309F9-274D-4881-9D77-D95D8BA8086E}" destId="{8832FB17-2223-4605-A03D-D63AF5DCCC88}" srcOrd="1" destOrd="0" presId="urn:microsoft.com/office/officeart/2005/8/layout/hierarchy6"/>
    <dgm:cxn modelId="{4BA62EBF-BA0C-46C8-B0C6-8DE64D08D771}" type="presParOf" srcId="{1918886D-52A1-466F-A020-998BF2CEC8B7}" destId="{A22EE04A-A8A8-47C6-B3CC-F14147A4F01E}" srcOrd="2" destOrd="0" presId="urn:microsoft.com/office/officeart/2005/8/layout/hierarchy6"/>
    <dgm:cxn modelId="{C03533E7-FDF0-42FD-98BA-4CAF761AB9AD}" type="presParOf" srcId="{1918886D-52A1-466F-A020-998BF2CEC8B7}" destId="{35388FAA-27E2-4968-B99E-22A991C616F3}" srcOrd="3" destOrd="0" presId="urn:microsoft.com/office/officeart/2005/8/layout/hierarchy6"/>
    <dgm:cxn modelId="{4F6EEBFD-5263-4139-868C-8996DE848223}" type="presParOf" srcId="{35388FAA-27E2-4968-B99E-22A991C616F3}" destId="{BF998BA4-FF4E-48B5-965E-656AF97F9F2F}" srcOrd="0" destOrd="0" presId="urn:microsoft.com/office/officeart/2005/8/layout/hierarchy6"/>
    <dgm:cxn modelId="{46AC417B-A205-4359-BA60-1B2E51AE3D6D}" type="presParOf" srcId="{35388FAA-27E2-4968-B99E-22A991C616F3}" destId="{828D9760-ED49-4CD8-B525-D4B7D2632C18}" srcOrd="1" destOrd="0" presId="urn:microsoft.com/office/officeart/2005/8/layout/hierarchy6"/>
    <dgm:cxn modelId="{9CD49AD2-B486-42ED-8902-481487D35F41}" type="presParOf" srcId="{51D3D151-9E0A-455E-98B7-729020B6E380}" destId="{C16E8E05-DA61-4CB0-8188-088C57C6A863}" srcOrd="2" destOrd="0" presId="urn:microsoft.com/office/officeart/2005/8/layout/hierarchy6"/>
    <dgm:cxn modelId="{17D7E593-463A-4C30-B5B6-E4649360028D}" type="presParOf" srcId="{51D3D151-9E0A-455E-98B7-729020B6E380}" destId="{AA3D3C03-9FD7-41A3-810C-A70140079D2D}" srcOrd="3" destOrd="0" presId="urn:microsoft.com/office/officeart/2005/8/layout/hierarchy6"/>
    <dgm:cxn modelId="{FCBCFF44-2520-43CE-8440-AB5DF649BA0D}" type="presParOf" srcId="{AA3D3C03-9FD7-41A3-810C-A70140079D2D}" destId="{8A08AC9B-27C2-43FB-AE96-1FF30997A4CC}" srcOrd="0" destOrd="0" presId="urn:microsoft.com/office/officeart/2005/8/layout/hierarchy6"/>
    <dgm:cxn modelId="{9447404E-B57D-4F2F-A604-D264CEDCF2BB}" type="presParOf" srcId="{AA3D3C03-9FD7-41A3-810C-A70140079D2D}" destId="{B26DA286-2E24-479F-B882-A44455E81D6F}" srcOrd="1" destOrd="0" presId="urn:microsoft.com/office/officeart/2005/8/layout/hierarchy6"/>
    <dgm:cxn modelId="{D01259A7-386B-4FB2-BBCA-42C1202BB264}" type="presParOf" srcId="{B26DA286-2E24-479F-B882-A44455E81D6F}" destId="{C8DB49DE-B270-4719-AE43-ACECDBCE6A0B}" srcOrd="0" destOrd="0" presId="urn:microsoft.com/office/officeart/2005/8/layout/hierarchy6"/>
    <dgm:cxn modelId="{876BD359-5B3D-4D71-8F88-2C684FCBE8A8}" type="presParOf" srcId="{B26DA286-2E24-479F-B882-A44455E81D6F}" destId="{B247205D-8373-46E9-BF84-96B3F581020A}" srcOrd="1" destOrd="0" presId="urn:microsoft.com/office/officeart/2005/8/layout/hierarchy6"/>
    <dgm:cxn modelId="{3159233D-A53C-4107-A3C6-FACDCD586D1B}" type="presParOf" srcId="{B247205D-8373-46E9-BF84-96B3F581020A}" destId="{BDBE38B7-0708-4078-973A-C8B1CED41C8A}" srcOrd="0" destOrd="0" presId="urn:microsoft.com/office/officeart/2005/8/layout/hierarchy6"/>
    <dgm:cxn modelId="{8995DAF0-7E1A-4820-B189-23494071A6B4}" type="presParOf" srcId="{B247205D-8373-46E9-BF84-96B3F581020A}" destId="{48DE1A42-2DA2-4EC6-B839-DDD681525CC2}" srcOrd="1" destOrd="0" presId="urn:microsoft.com/office/officeart/2005/8/layout/hierarchy6"/>
    <dgm:cxn modelId="{D5B99CBD-3802-4381-87E3-5A80C7EF4246}" type="presParOf" srcId="{B26DA286-2E24-479F-B882-A44455E81D6F}" destId="{5BB4A31E-DB33-428E-9999-2ABCD5D6E69F}" srcOrd="2" destOrd="0" presId="urn:microsoft.com/office/officeart/2005/8/layout/hierarchy6"/>
    <dgm:cxn modelId="{A3CC3592-D3B5-4E91-8657-D70D2863E983}" type="presParOf" srcId="{B26DA286-2E24-479F-B882-A44455E81D6F}" destId="{720E584D-EEAE-4F82-9259-FDBC40828C72}" srcOrd="3" destOrd="0" presId="urn:microsoft.com/office/officeart/2005/8/layout/hierarchy6"/>
    <dgm:cxn modelId="{8E63F564-B918-4524-BCE5-DE4434B90D95}" type="presParOf" srcId="{720E584D-EEAE-4F82-9259-FDBC40828C72}" destId="{BB94F49B-61E6-49B1-87C6-7BF56CAEC1D7}" srcOrd="0" destOrd="0" presId="urn:microsoft.com/office/officeart/2005/8/layout/hierarchy6"/>
    <dgm:cxn modelId="{6782306C-0CE9-4BDC-A6B0-FBE9503DC38F}" type="presParOf" srcId="{720E584D-EEAE-4F82-9259-FDBC40828C72}" destId="{DD064330-F863-46C3-A076-52F8D614045D}" srcOrd="1" destOrd="0" presId="urn:microsoft.com/office/officeart/2005/8/layout/hierarchy6"/>
    <dgm:cxn modelId="{3D998D9A-45AE-4A56-BEF9-EF5378773357}" type="presParOf" srcId="{B26DA286-2E24-479F-B882-A44455E81D6F}" destId="{E0ACEDCC-5567-48E2-BCF3-CBBB7BCB49E0}" srcOrd="4" destOrd="0" presId="urn:microsoft.com/office/officeart/2005/8/layout/hierarchy6"/>
    <dgm:cxn modelId="{63914520-1A80-4FAF-8408-851DD864ED00}" type="presParOf" srcId="{B26DA286-2E24-479F-B882-A44455E81D6F}" destId="{F007AA0E-2B5E-4381-B57E-FFBF70D66998}" srcOrd="5" destOrd="0" presId="urn:microsoft.com/office/officeart/2005/8/layout/hierarchy6"/>
    <dgm:cxn modelId="{A6271FD0-0299-46DB-9B67-84BCC808E63A}" type="presParOf" srcId="{F007AA0E-2B5E-4381-B57E-FFBF70D66998}" destId="{1FA2F7E1-6AC5-4DEC-8917-126AA8F7A5D5}" srcOrd="0" destOrd="0" presId="urn:microsoft.com/office/officeart/2005/8/layout/hierarchy6"/>
    <dgm:cxn modelId="{57475A3B-97F5-41C6-A320-5E4286B35BD6}" type="presParOf" srcId="{F007AA0E-2B5E-4381-B57E-FFBF70D66998}" destId="{C00AE2AD-AE25-4FC6-89E1-B6F0236B72CB}" srcOrd="1" destOrd="0" presId="urn:microsoft.com/office/officeart/2005/8/layout/hierarchy6"/>
    <dgm:cxn modelId="{55AA84A2-26D8-4BD3-9853-DBFF5DED73C0}" type="presParOf" srcId="{3C72D263-8A43-4641-8AD9-248BBBA2122E}" destId="{0A0F6855-B042-48F3-AA8B-C16A44EB7E26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D03729A-3D5C-4067-8C8A-6CB48CD870E6}" type="doc">
      <dgm:prSet loTypeId="urn:microsoft.com/office/officeart/2008/layout/VerticalCurvedList" loCatId="list" qsTypeId="urn:microsoft.com/office/officeart/2005/8/quickstyle/simple4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EBAADA3A-94BB-4ABC-A670-AF544B0594DA}">
      <dgm:prSet custT="1"/>
      <dgm:spPr/>
      <dgm:t>
        <a:bodyPr/>
        <a:lstStyle/>
        <a:p>
          <a:pPr algn="just" rtl="0"/>
          <a:r>
            <a:rPr lang="ru-RU" sz="1800" b="1" dirty="0" smtClean="0">
              <a:solidFill>
                <a:srgbClr val="00003E"/>
              </a:solidFill>
            </a:rPr>
            <a:t>Индивидуальная траектория: </a:t>
          </a:r>
          <a:r>
            <a:rPr lang="ru-RU" sz="1600" dirty="0" smtClean="0">
              <a:solidFill>
                <a:srgbClr val="00003E"/>
              </a:solidFill>
            </a:rPr>
            <a:t>учитываются предыдущие уровни образования и направления желаемой специализации, а также место практики</a:t>
          </a:r>
          <a:endParaRPr lang="ru-RU" sz="1600" b="1" dirty="0">
            <a:solidFill>
              <a:srgbClr val="00003E"/>
            </a:solidFill>
          </a:endParaRPr>
        </a:p>
      </dgm:t>
    </dgm:pt>
    <dgm:pt modelId="{68E82765-2CD5-460A-B06D-8AA993C2316A}" type="parTrans" cxnId="{6DDF2F31-6945-4BA1-95B9-E8E665D66CE4}">
      <dgm:prSet/>
      <dgm:spPr/>
      <dgm:t>
        <a:bodyPr/>
        <a:lstStyle/>
        <a:p>
          <a:endParaRPr lang="ru-RU" sz="1600"/>
        </a:p>
      </dgm:t>
    </dgm:pt>
    <dgm:pt modelId="{A2C6BF63-DD00-4899-A1B1-B2370EFDDB00}" type="sibTrans" cxnId="{6DDF2F31-6945-4BA1-95B9-E8E665D66CE4}">
      <dgm:prSet/>
      <dgm:spPr/>
      <dgm:t>
        <a:bodyPr/>
        <a:lstStyle/>
        <a:p>
          <a:endParaRPr lang="ru-RU" sz="1600"/>
        </a:p>
      </dgm:t>
    </dgm:pt>
    <dgm:pt modelId="{C8D9BF45-28CE-495A-B815-D424CD0FE207}">
      <dgm:prSet custT="1"/>
      <dgm:spPr/>
      <dgm:t>
        <a:bodyPr/>
        <a:lstStyle/>
        <a:p>
          <a:endParaRPr lang="ru-RU"/>
        </a:p>
      </dgm:t>
    </dgm:pt>
    <dgm:pt modelId="{27947CE7-73A3-4CB1-B567-57CEF81BA6F6}" type="parTrans" cxnId="{16E15E0E-6EB6-456E-A04B-E8B4788776A3}">
      <dgm:prSet/>
      <dgm:spPr/>
      <dgm:t>
        <a:bodyPr/>
        <a:lstStyle/>
        <a:p>
          <a:endParaRPr lang="ru-RU" sz="1600"/>
        </a:p>
      </dgm:t>
    </dgm:pt>
    <dgm:pt modelId="{E115EAAB-4435-404D-8E9B-7C5B136B1E08}" type="sibTrans" cxnId="{16E15E0E-6EB6-456E-A04B-E8B4788776A3}">
      <dgm:prSet/>
      <dgm:spPr/>
      <dgm:t>
        <a:bodyPr/>
        <a:lstStyle/>
        <a:p>
          <a:endParaRPr lang="ru-RU" sz="1600"/>
        </a:p>
      </dgm:t>
    </dgm:pt>
    <dgm:pt modelId="{A30E0961-7BF2-4234-BD09-671000F9FA5C}">
      <dgm:prSet custT="1"/>
      <dgm:spPr/>
      <dgm:t>
        <a:bodyPr/>
        <a:lstStyle/>
        <a:p>
          <a:endParaRPr lang="ru-RU"/>
        </a:p>
      </dgm:t>
    </dgm:pt>
    <dgm:pt modelId="{1B6CB296-0A95-49E3-AF1E-1F8ED18A56E5}" type="parTrans" cxnId="{BA1211ED-9DD0-4AAF-BCF3-C39D21EEF559}">
      <dgm:prSet/>
      <dgm:spPr/>
      <dgm:t>
        <a:bodyPr/>
        <a:lstStyle/>
        <a:p>
          <a:endParaRPr lang="ru-RU" sz="1600"/>
        </a:p>
      </dgm:t>
    </dgm:pt>
    <dgm:pt modelId="{7F647542-91FB-4C14-95A5-BB40E422DDEF}" type="sibTrans" cxnId="{BA1211ED-9DD0-4AAF-BCF3-C39D21EEF559}">
      <dgm:prSet/>
      <dgm:spPr/>
      <dgm:t>
        <a:bodyPr/>
        <a:lstStyle/>
        <a:p>
          <a:endParaRPr lang="ru-RU" sz="1600"/>
        </a:p>
      </dgm:t>
    </dgm:pt>
    <dgm:pt modelId="{958E0421-48F6-4B9A-9443-12F2F1118274}">
      <dgm:prSet custT="1"/>
      <dgm:spPr/>
      <dgm:t>
        <a:bodyPr/>
        <a:lstStyle/>
        <a:p>
          <a:endParaRPr lang="ru-RU"/>
        </a:p>
      </dgm:t>
    </dgm:pt>
    <dgm:pt modelId="{E298B2F2-05BD-4B55-AC6A-30BB651EA9A2}" type="parTrans" cxnId="{807ECBF6-0EA6-4508-AF62-F5FD6D76B5C3}">
      <dgm:prSet/>
      <dgm:spPr/>
      <dgm:t>
        <a:bodyPr/>
        <a:lstStyle/>
        <a:p>
          <a:endParaRPr lang="ru-RU" sz="1600"/>
        </a:p>
      </dgm:t>
    </dgm:pt>
    <dgm:pt modelId="{0C2861E5-EFBF-489A-996B-541100095AF7}" type="sibTrans" cxnId="{807ECBF6-0EA6-4508-AF62-F5FD6D76B5C3}">
      <dgm:prSet/>
      <dgm:spPr/>
      <dgm:t>
        <a:bodyPr/>
        <a:lstStyle/>
        <a:p>
          <a:endParaRPr lang="ru-RU" sz="1600"/>
        </a:p>
      </dgm:t>
    </dgm:pt>
    <dgm:pt modelId="{6C32C506-3793-4E26-A962-8B392DFEAA23}">
      <dgm:prSet custT="1"/>
      <dgm:spPr/>
      <dgm:t>
        <a:bodyPr/>
        <a:lstStyle/>
        <a:p>
          <a:endParaRPr lang="ru-RU"/>
        </a:p>
      </dgm:t>
    </dgm:pt>
    <dgm:pt modelId="{92F39497-35CB-4846-B4EC-2FBC0BB98F4F}" type="parTrans" cxnId="{C5E74C17-6C4A-4C00-BBCC-892DC49D8158}">
      <dgm:prSet/>
      <dgm:spPr/>
      <dgm:t>
        <a:bodyPr/>
        <a:lstStyle/>
        <a:p>
          <a:endParaRPr lang="ru-RU" sz="1600"/>
        </a:p>
      </dgm:t>
    </dgm:pt>
    <dgm:pt modelId="{DC24E314-2DDC-4290-930C-DAF45A0A8D83}" type="sibTrans" cxnId="{C5E74C17-6C4A-4C00-BBCC-892DC49D8158}">
      <dgm:prSet/>
      <dgm:spPr/>
      <dgm:t>
        <a:bodyPr/>
        <a:lstStyle/>
        <a:p>
          <a:endParaRPr lang="ru-RU" sz="1600"/>
        </a:p>
      </dgm:t>
    </dgm:pt>
    <dgm:pt modelId="{3FF3E7BF-7A66-46D9-912C-193A62385A4D}">
      <dgm:prSet custT="1"/>
      <dgm:spPr/>
      <dgm:t>
        <a:bodyPr/>
        <a:lstStyle/>
        <a:p>
          <a:endParaRPr lang="ru-RU"/>
        </a:p>
      </dgm:t>
    </dgm:pt>
    <dgm:pt modelId="{4F3258E0-A341-4778-9172-B9BD36FE442F}" type="parTrans" cxnId="{4E7604CB-AB7B-48FC-B4C9-3856BF9CDA97}">
      <dgm:prSet/>
      <dgm:spPr/>
      <dgm:t>
        <a:bodyPr/>
        <a:lstStyle/>
        <a:p>
          <a:endParaRPr lang="ru-RU" sz="1600"/>
        </a:p>
      </dgm:t>
    </dgm:pt>
    <dgm:pt modelId="{64FC46FF-B30A-44B4-94C3-F024E73B90EF}" type="sibTrans" cxnId="{4E7604CB-AB7B-48FC-B4C9-3856BF9CDA97}">
      <dgm:prSet/>
      <dgm:spPr/>
      <dgm:t>
        <a:bodyPr/>
        <a:lstStyle/>
        <a:p>
          <a:endParaRPr lang="ru-RU" sz="1600"/>
        </a:p>
      </dgm:t>
    </dgm:pt>
    <dgm:pt modelId="{6E27DFD7-A81F-4749-B829-3AED7A424EE7}">
      <dgm:prSet custT="1"/>
      <dgm:spPr/>
      <dgm:t>
        <a:bodyPr/>
        <a:lstStyle/>
        <a:p>
          <a:pPr algn="just"/>
          <a:r>
            <a:rPr lang="ru-RU" sz="1800" b="1" dirty="0" smtClean="0">
              <a:solidFill>
                <a:srgbClr val="00003E"/>
              </a:solidFill>
            </a:rPr>
            <a:t>Акцент на практику: </a:t>
          </a:r>
          <a:r>
            <a:rPr lang="ru-RU" sz="1600" dirty="0" smtClean="0">
              <a:solidFill>
                <a:srgbClr val="00003E"/>
              </a:solidFill>
            </a:rPr>
            <a:t>50</a:t>
          </a:r>
          <a:r>
            <a:rPr lang="ru-RU" sz="1600" dirty="0" smtClean="0">
              <a:solidFill>
                <a:srgbClr val="00003E"/>
              </a:solidFill>
            </a:rPr>
            <a:t>% образовательной программы состоит из практики </a:t>
          </a:r>
          <a:r>
            <a:rPr lang="ru-RU" sz="1600" dirty="0" smtClean="0">
              <a:solidFill>
                <a:srgbClr val="00003E"/>
              </a:solidFill>
            </a:rPr>
            <a:t>(на протяжении каждой изучаемой </a:t>
          </a:r>
          <a:r>
            <a:rPr lang="ru-RU" sz="1600" dirty="0" smtClean="0">
              <a:solidFill>
                <a:srgbClr val="00003E"/>
              </a:solidFill>
            </a:rPr>
            <a:t>дисциплины). Место практики студент выбирает самостоятельно в зависимости от выбранного направления</a:t>
          </a:r>
        </a:p>
      </dgm:t>
    </dgm:pt>
    <dgm:pt modelId="{A39820FC-5F15-471A-A1F9-51F562E5527F}" type="parTrans" cxnId="{B90023B9-956B-41D7-9746-552629784A18}">
      <dgm:prSet/>
      <dgm:spPr/>
      <dgm:t>
        <a:bodyPr/>
        <a:lstStyle/>
        <a:p>
          <a:endParaRPr lang="ru-RU"/>
        </a:p>
      </dgm:t>
    </dgm:pt>
    <dgm:pt modelId="{6E7C4F5F-0A78-4AAE-A9D1-016D2913590B}" type="sibTrans" cxnId="{B90023B9-956B-41D7-9746-552629784A18}">
      <dgm:prSet/>
      <dgm:spPr/>
      <dgm:t>
        <a:bodyPr/>
        <a:lstStyle/>
        <a:p>
          <a:endParaRPr lang="ru-RU"/>
        </a:p>
      </dgm:t>
    </dgm:pt>
    <dgm:pt modelId="{F60633DE-2B32-4455-A363-453F7B19BA8E}">
      <dgm:prSet custT="1"/>
      <dgm:spPr/>
      <dgm:t>
        <a:bodyPr/>
        <a:lstStyle/>
        <a:p>
          <a:pPr algn="just"/>
          <a:r>
            <a:rPr lang="ru-RU" sz="1800" b="1" dirty="0" smtClean="0">
              <a:solidFill>
                <a:srgbClr val="00003E"/>
              </a:solidFill>
            </a:rPr>
            <a:t>Акцент на СРС:</a:t>
          </a:r>
          <a:r>
            <a:rPr lang="ru-RU" sz="1800" dirty="0" smtClean="0">
              <a:solidFill>
                <a:srgbClr val="00003E"/>
              </a:solidFill>
            </a:rPr>
            <a:t> </a:t>
          </a:r>
          <a:r>
            <a:rPr lang="ru-RU" sz="1600" dirty="0" smtClean="0">
              <a:solidFill>
                <a:srgbClr val="00003E"/>
              </a:solidFill>
            </a:rPr>
            <a:t>все лекции и учебники доступны для студентов в Интернете. Преподаватель акцентирует внимание на особенностях практики и правильном понимании материала</a:t>
          </a:r>
        </a:p>
      </dgm:t>
    </dgm:pt>
    <dgm:pt modelId="{4676E768-CBB6-4EC6-B730-3944FC41B312}" type="parTrans" cxnId="{20DA0801-AF11-4828-80C6-42C89F3F6744}">
      <dgm:prSet/>
      <dgm:spPr/>
      <dgm:t>
        <a:bodyPr/>
        <a:lstStyle/>
        <a:p>
          <a:endParaRPr lang="ru-RU"/>
        </a:p>
      </dgm:t>
    </dgm:pt>
    <dgm:pt modelId="{90263FC9-2FE1-402C-802E-7B4109520700}" type="sibTrans" cxnId="{20DA0801-AF11-4828-80C6-42C89F3F6744}">
      <dgm:prSet/>
      <dgm:spPr/>
      <dgm:t>
        <a:bodyPr/>
        <a:lstStyle/>
        <a:p>
          <a:endParaRPr lang="ru-RU"/>
        </a:p>
      </dgm:t>
    </dgm:pt>
    <dgm:pt modelId="{62F75D59-5AE6-444F-893B-2DF4FC7A35ED}">
      <dgm:prSet custT="1"/>
      <dgm:spPr/>
      <dgm:t>
        <a:bodyPr/>
        <a:lstStyle/>
        <a:p>
          <a:pPr algn="just"/>
          <a:r>
            <a:rPr lang="ru-RU" sz="1600" dirty="0" smtClean="0">
              <a:solidFill>
                <a:srgbClr val="00003E"/>
              </a:solidFill>
            </a:rPr>
            <a:t>Использование </a:t>
          </a:r>
          <a:r>
            <a:rPr lang="ru-RU" sz="1800" b="1" dirty="0" err="1" smtClean="0">
              <a:solidFill>
                <a:srgbClr val="00003E"/>
              </a:solidFill>
            </a:rPr>
            <a:t>симуляционного</a:t>
          </a:r>
          <a:r>
            <a:rPr lang="ru-RU" sz="1800" b="1" dirty="0" smtClean="0">
              <a:solidFill>
                <a:srgbClr val="00003E"/>
              </a:solidFill>
            </a:rPr>
            <a:t> </a:t>
          </a:r>
          <a:r>
            <a:rPr lang="ru-RU" sz="1800" b="1" dirty="0" smtClean="0">
              <a:solidFill>
                <a:srgbClr val="00003E"/>
              </a:solidFill>
            </a:rPr>
            <a:t>обучения</a:t>
          </a:r>
          <a:r>
            <a:rPr lang="ru-RU" sz="1800" dirty="0" smtClean="0">
              <a:solidFill>
                <a:srgbClr val="00003E"/>
              </a:solidFill>
            </a:rPr>
            <a:t> </a:t>
          </a:r>
          <a:r>
            <a:rPr lang="ru-RU" sz="1600" dirty="0" smtClean="0">
              <a:solidFill>
                <a:srgbClr val="00003E"/>
              </a:solidFill>
            </a:rPr>
            <a:t>в учебных классах или </a:t>
          </a:r>
          <a:r>
            <a:rPr lang="ru-RU" sz="1600" dirty="0" err="1" smtClean="0">
              <a:solidFill>
                <a:srgbClr val="00003E"/>
              </a:solidFill>
            </a:rPr>
            <a:t>симуляционном</a:t>
          </a:r>
          <a:r>
            <a:rPr lang="ru-RU" sz="1600" dirty="0" smtClean="0">
              <a:solidFill>
                <a:srgbClr val="00003E"/>
              </a:solidFill>
            </a:rPr>
            <a:t> </a:t>
          </a:r>
          <a:r>
            <a:rPr lang="ru-RU" sz="1600" dirty="0" smtClean="0">
              <a:solidFill>
                <a:srgbClr val="00003E"/>
              </a:solidFill>
            </a:rPr>
            <a:t>центре для отработки педагогических навыков</a:t>
          </a:r>
          <a:endParaRPr lang="ru-RU" sz="1600" dirty="0" smtClean="0">
            <a:solidFill>
              <a:srgbClr val="00003E"/>
            </a:solidFill>
          </a:endParaRPr>
        </a:p>
      </dgm:t>
    </dgm:pt>
    <dgm:pt modelId="{17EC1D6A-0D15-4296-A779-E5FDEC2F5B8D}" type="parTrans" cxnId="{9B44713C-C626-47A7-AEE3-A69DAA30FF6E}">
      <dgm:prSet/>
      <dgm:spPr/>
      <dgm:t>
        <a:bodyPr/>
        <a:lstStyle/>
        <a:p>
          <a:endParaRPr lang="ru-RU"/>
        </a:p>
      </dgm:t>
    </dgm:pt>
    <dgm:pt modelId="{4BA96500-DA5B-4C64-AB4F-F3DEBC2A1D43}" type="sibTrans" cxnId="{9B44713C-C626-47A7-AEE3-A69DAA30FF6E}">
      <dgm:prSet/>
      <dgm:spPr/>
      <dgm:t>
        <a:bodyPr/>
        <a:lstStyle/>
        <a:p>
          <a:endParaRPr lang="ru-RU"/>
        </a:p>
      </dgm:t>
    </dgm:pt>
    <dgm:pt modelId="{2100DBCB-4E55-4E9A-9B70-70E649C5A36E}">
      <dgm:prSet custT="1"/>
      <dgm:spPr/>
      <dgm:t>
        <a:bodyPr/>
        <a:lstStyle/>
        <a:p>
          <a:pPr algn="just"/>
          <a:r>
            <a:rPr lang="ru-RU" sz="1800" b="1" dirty="0" smtClean="0">
              <a:solidFill>
                <a:srgbClr val="00003E"/>
              </a:solidFill>
            </a:rPr>
            <a:t>Симуляции</a:t>
          </a:r>
          <a:r>
            <a:rPr lang="ru-RU" sz="1600" dirty="0" smtClean="0">
              <a:solidFill>
                <a:srgbClr val="00003E"/>
              </a:solidFill>
            </a:rPr>
            <a:t> </a:t>
          </a:r>
          <a:r>
            <a:rPr lang="ru-RU" sz="1600" dirty="0" smtClean="0">
              <a:solidFill>
                <a:srgbClr val="00003E"/>
              </a:solidFill>
            </a:rPr>
            <a:t>в условиях </a:t>
          </a:r>
          <a:r>
            <a:rPr lang="ru-RU" sz="1800" b="1" dirty="0" smtClean="0">
              <a:solidFill>
                <a:srgbClr val="00003E"/>
              </a:solidFill>
            </a:rPr>
            <a:t>оригинала</a:t>
          </a:r>
          <a:r>
            <a:rPr lang="ru-RU" sz="1600" dirty="0" smtClean="0">
              <a:solidFill>
                <a:srgbClr val="00003E"/>
              </a:solidFill>
            </a:rPr>
            <a:t> </a:t>
          </a:r>
          <a:r>
            <a:rPr lang="ru-RU" sz="1600" dirty="0" smtClean="0">
              <a:solidFill>
                <a:srgbClr val="00003E"/>
              </a:solidFill>
            </a:rPr>
            <a:t>(оборудованные кабинеты, полный перечень медоборудования, симуляции окружающей среды)</a:t>
          </a:r>
        </a:p>
      </dgm:t>
    </dgm:pt>
    <dgm:pt modelId="{F7F89BC5-B530-4C19-90C7-275E7FE82572}" type="parTrans" cxnId="{1ED744A7-2649-499F-9C1E-1305CE49CD01}">
      <dgm:prSet/>
      <dgm:spPr/>
      <dgm:t>
        <a:bodyPr/>
        <a:lstStyle/>
        <a:p>
          <a:endParaRPr lang="ru-RU"/>
        </a:p>
      </dgm:t>
    </dgm:pt>
    <dgm:pt modelId="{23F5DEFF-7DC6-4000-A8C4-5F1C74598FC9}" type="sibTrans" cxnId="{1ED744A7-2649-499F-9C1E-1305CE49CD01}">
      <dgm:prSet/>
      <dgm:spPr/>
      <dgm:t>
        <a:bodyPr/>
        <a:lstStyle/>
        <a:p>
          <a:endParaRPr lang="ru-RU"/>
        </a:p>
      </dgm:t>
    </dgm:pt>
    <dgm:pt modelId="{D8122135-5A79-44D6-850B-58B338771401}">
      <dgm:prSet custT="1"/>
      <dgm:spPr/>
      <dgm:t>
        <a:bodyPr/>
        <a:lstStyle/>
        <a:p>
          <a:pPr algn="just"/>
          <a:r>
            <a:rPr lang="ru-RU" sz="1800" b="1" dirty="0" smtClean="0">
              <a:solidFill>
                <a:srgbClr val="00003E"/>
              </a:solidFill>
            </a:rPr>
            <a:t>Научно-практическая подготовка: </a:t>
          </a:r>
          <a:r>
            <a:rPr lang="ru-RU" sz="1600" dirty="0" smtClean="0">
              <a:solidFill>
                <a:srgbClr val="00003E"/>
              </a:solidFill>
            </a:rPr>
            <a:t>студенты </a:t>
          </a:r>
          <a:r>
            <a:rPr lang="ru-RU" sz="1600" dirty="0" smtClean="0">
              <a:solidFill>
                <a:srgbClr val="00003E"/>
              </a:solidFill>
            </a:rPr>
            <a:t>ведут проекты по решению актуальных проблем сестринской практики и </a:t>
          </a:r>
          <a:r>
            <a:rPr lang="ru-RU" sz="1600" dirty="0" smtClean="0">
              <a:solidFill>
                <a:srgbClr val="00003E"/>
              </a:solidFill>
            </a:rPr>
            <a:t>ОЗ на постоянной основе</a:t>
          </a:r>
          <a:endParaRPr lang="ru-RU" sz="1600" dirty="0" smtClean="0">
            <a:solidFill>
              <a:srgbClr val="00003E"/>
            </a:solidFill>
          </a:endParaRPr>
        </a:p>
      </dgm:t>
    </dgm:pt>
    <dgm:pt modelId="{5295E279-1895-4428-BB41-A7B4AA1B877B}" type="parTrans" cxnId="{CF2B32F0-3F17-43A9-AF92-39AC4A25F09B}">
      <dgm:prSet/>
      <dgm:spPr/>
      <dgm:t>
        <a:bodyPr/>
        <a:lstStyle/>
        <a:p>
          <a:endParaRPr lang="ru-RU"/>
        </a:p>
      </dgm:t>
    </dgm:pt>
    <dgm:pt modelId="{C846B4DD-4DA0-4451-9DA3-3595D645AE3B}" type="sibTrans" cxnId="{CF2B32F0-3F17-43A9-AF92-39AC4A25F09B}">
      <dgm:prSet/>
      <dgm:spPr/>
      <dgm:t>
        <a:bodyPr/>
        <a:lstStyle/>
        <a:p>
          <a:endParaRPr lang="ru-RU"/>
        </a:p>
      </dgm:t>
    </dgm:pt>
    <dgm:pt modelId="{EC0F2A47-08E2-4546-B68C-00D2FBCB4E1C}">
      <dgm:prSet custT="1"/>
      <dgm:spPr/>
      <dgm:t>
        <a:bodyPr/>
        <a:lstStyle/>
        <a:p>
          <a:pPr algn="just"/>
          <a:r>
            <a:rPr lang="ru-RU" sz="1600" b="1" dirty="0" smtClean="0">
              <a:solidFill>
                <a:srgbClr val="00003E"/>
              </a:solidFill>
            </a:rPr>
            <a:t>Высокий уровень </a:t>
          </a:r>
          <a:r>
            <a:rPr lang="ru-RU" sz="1800" b="1" dirty="0" smtClean="0">
              <a:solidFill>
                <a:srgbClr val="00003E"/>
              </a:solidFill>
            </a:rPr>
            <a:t>внедрения инноваций </a:t>
          </a:r>
          <a:r>
            <a:rPr lang="ru-RU" sz="1600" dirty="0" smtClean="0">
              <a:solidFill>
                <a:srgbClr val="00003E"/>
              </a:solidFill>
            </a:rPr>
            <a:t>в сестринскую практику: все темы студенческих и магистерских проектов планируются согласно запросам МО</a:t>
          </a:r>
        </a:p>
      </dgm:t>
    </dgm:pt>
    <dgm:pt modelId="{E301CB13-DCA5-4CE0-8439-C900BF75D945}" type="parTrans" cxnId="{0F5363CC-7EB2-4DDB-BD87-5D9306F9C78D}">
      <dgm:prSet/>
      <dgm:spPr/>
      <dgm:t>
        <a:bodyPr/>
        <a:lstStyle/>
        <a:p>
          <a:endParaRPr lang="ru-RU"/>
        </a:p>
      </dgm:t>
    </dgm:pt>
    <dgm:pt modelId="{26EAD31F-F3DB-478C-AA66-DAE85C08C819}" type="sibTrans" cxnId="{0F5363CC-7EB2-4DDB-BD87-5D9306F9C78D}">
      <dgm:prSet/>
      <dgm:spPr/>
      <dgm:t>
        <a:bodyPr/>
        <a:lstStyle/>
        <a:p>
          <a:endParaRPr lang="ru-RU"/>
        </a:p>
      </dgm:t>
    </dgm:pt>
    <dgm:pt modelId="{E734B424-B720-4DC0-A0A4-02F4F7A50347}">
      <dgm:prSet custT="1"/>
      <dgm:spPr/>
      <dgm:t>
        <a:bodyPr/>
        <a:lstStyle/>
        <a:p>
          <a:endParaRPr lang="ru-RU" sz="1600" dirty="0" smtClean="0"/>
        </a:p>
      </dgm:t>
    </dgm:pt>
    <dgm:pt modelId="{FED8AFA5-72FE-4AE4-8AF2-70A6B21A5EA7}" type="parTrans" cxnId="{C13491EF-DB12-4466-B15A-EA8E003D1BED}">
      <dgm:prSet/>
      <dgm:spPr/>
      <dgm:t>
        <a:bodyPr/>
        <a:lstStyle/>
        <a:p>
          <a:endParaRPr lang="ru-RU"/>
        </a:p>
      </dgm:t>
    </dgm:pt>
    <dgm:pt modelId="{4CE1E2DC-1229-41A8-950A-37B94116A647}" type="sibTrans" cxnId="{C13491EF-DB12-4466-B15A-EA8E003D1BED}">
      <dgm:prSet/>
      <dgm:spPr/>
      <dgm:t>
        <a:bodyPr/>
        <a:lstStyle/>
        <a:p>
          <a:endParaRPr lang="ru-RU"/>
        </a:p>
      </dgm:t>
    </dgm:pt>
    <dgm:pt modelId="{325F2A91-99DE-4B04-BDED-1B2304C3FC72}" type="pres">
      <dgm:prSet presAssocID="{8D03729A-3D5C-4067-8C8A-6CB48CD870E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40CFC7C5-9BFE-4F43-B6EC-FB0CA8E6A71A}" type="pres">
      <dgm:prSet presAssocID="{8D03729A-3D5C-4067-8C8A-6CB48CD870E6}" presName="Name1" presStyleCnt="0"/>
      <dgm:spPr/>
      <dgm:t>
        <a:bodyPr/>
        <a:lstStyle/>
        <a:p>
          <a:endParaRPr lang="ru-RU"/>
        </a:p>
      </dgm:t>
    </dgm:pt>
    <dgm:pt modelId="{A5C49028-B348-4B52-8200-4B5A2D6BAC4D}" type="pres">
      <dgm:prSet presAssocID="{8D03729A-3D5C-4067-8C8A-6CB48CD870E6}" presName="cycle" presStyleCnt="0"/>
      <dgm:spPr/>
      <dgm:t>
        <a:bodyPr/>
        <a:lstStyle/>
        <a:p>
          <a:endParaRPr lang="ru-RU"/>
        </a:p>
      </dgm:t>
    </dgm:pt>
    <dgm:pt modelId="{02641213-77DB-44A8-8108-A05B484E6F8D}" type="pres">
      <dgm:prSet presAssocID="{8D03729A-3D5C-4067-8C8A-6CB48CD870E6}" presName="srcNode" presStyleLbl="node1" presStyleIdx="0" presStyleCnt="7"/>
      <dgm:spPr/>
      <dgm:t>
        <a:bodyPr/>
        <a:lstStyle/>
        <a:p>
          <a:endParaRPr lang="ru-RU"/>
        </a:p>
      </dgm:t>
    </dgm:pt>
    <dgm:pt modelId="{5274177C-D99E-40FC-8234-7DC33203EC50}" type="pres">
      <dgm:prSet presAssocID="{8D03729A-3D5C-4067-8C8A-6CB48CD870E6}" presName="conn" presStyleLbl="parChTrans1D2" presStyleIdx="0" presStyleCnt="1"/>
      <dgm:spPr/>
      <dgm:t>
        <a:bodyPr/>
        <a:lstStyle/>
        <a:p>
          <a:endParaRPr lang="ru-RU"/>
        </a:p>
      </dgm:t>
    </dgm:pt>
    <dgm:pt modelId="{51CE591B-7CE7-4A05-B53E-93FEDF5EDD84}" type="pres">
      <dgm:prSet presAssocID="{8D03729A-3D5C-4067-8C8A-6CB48CD870E6}" presName="extraNode" presStyleLbl="node1" presStyleIdx="0" presStyleCnt="7"/>
      <dgm:spPr/>
      <dgm:t>
        <a:bodyPr/>
        <a:lstStyle/>
        <a:p>
          <a:endParaRPr lang="ru-RU"/>
        </a:p>
      </dgm:t>
    </dgm:pt>
    <dgm:pt modelId="{8E3CB9BA-A71E-4FA3-8D8F-14C14CB99AA9}" type="pres">
      <dgm:prSet presAssocID="{8D03729A-3D5C-4067-8C8A-6CB48CD870E6}" presName="dstNode" presStyleLbl="node1" presStyleIdx="0" presStyleCnt="7"/>
      <dgm:spPr/>
      <dgm:t>
        <a:bodyPr/>
        <a:lstStyle/>
        <a:p>
          <a:endParaRPr lang="ru-RU"/>
        </a:p>
      </dgm:t>
    </dgm:pt>
    <dgm:pt modelId="{C7403A57-DA2A-4A63-B932-A8D49C66E85D}" type="pres">
      <dgm:prSet presAssocID="{EBAADA3A-94BB-4ABC-A670-AF544B0594DA}" presName="text_1" presStyleLbl="node1" presStyleIdx="0" presStyleCnt="7" custLinFactNeighborX="-51" custLinFactNeighborY="-295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C177CA-217C-483D-A615-1BEFAD12D195}" type="pres">
      <dgm:prSet presAssocID="{EBAADA3A-94BB-4ABC-A670-AF544B0594DA}" presName="accent_1" presStyleCnt="0"/>
      <dgm:spPr/>
      <dgm:t>
        <a:bodyPr/>
        <a:lstStyle/>
        <a:p>
          <a:endParaRPr lang="ru-RU"/>
        </a:p>
      </dgm:t>
    </dgm:pt>
    <dgm:pt modelId="{4796FB80-92D7-442C-87FB-645365DCF5EE}" type="pres">
      <dgm:prSet presAssocID="{EBAADA3A-94BB-4ABC-A670-AF544B0594DA}" presName="accentRepeatNode" presStyleLbl="solidFgAcc1" presStyleIdx="0" presStyleCnt="7" custLinFactNeighborX="-18951" custLinFactNeighborY="-30018"/>
      <dgm:spPr/>
      <dgm:t>
        <a:bodyPr/>
        <a:lstStyle/>
        <a:p>
          <a:endParaRPr lang="ru-RU"/>
        </a:p>
      </dgm:t>
    </dgm:pt>
    <dgm:pt modelId="{E0CAFF79-1B03-4250-B619-A9A31784D29A}" type="pres">
      <dgm:prSet presAssocID="{6E27DFD7-A81F-4749-B829-3AED7A424EE7}" presName="text_2" presStyleLbl="node1" presStyleIdx="1" presStyleCnt="7" custScaleX="99255" custScaleY="130185" custLinFactNeighborX="410" custLinFactNeighborY="-124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CC342C-AA30-4F51-8A21-B0E9D5D3B94F}" type="pres">
      <dgm:prSet presAssocID="{6E27DFD7-A81F-4749-B829-3AED7A424EE7}" presName="accent_2" presStyleCnt="0"/>
      <dgm:spPr/>
    </dgm:pt>
    <dgm:pt modelId="{9AB04EE9-B039-4183-9A66-114DF3679484}" type="pres">
      <dgm:prSet presAssocID="{6E27DFD7-A81F-4749-B829-3AED7A424EE7}" presName="accentRepeatNode" presStyleLbl="solidFgAcc1" presStyleIdx="1" presStyleCnt="7" custLinFactNeighborX="3621" custLinFactNeighborY="-14385"/>
      <dgm:spPr/>
    </dgm:pt>
    <dgm:pt modelId="{CA79CB08-1444-4E5E-9FCF-1251B109A30B}" type="pres">
      <dgm:prSet presAssocID="{F60633DE-2B32-4455-A363-453F7B19BA8E}" presName="text_3" presStyleLbl="node1" presStyleIdx="2" presStyleCnt="7" custScaleX="98564" custScaleY="144761" custLinFactNeighborX="879" custLinFactNeighborY="174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0AB0DC-3D07-46F2-AC27-2A11CD31F63F}" type="pres">
      <dgm:prSet presAssocID="{F60633DE-2B32-4455-A363-453F7B19BA8E}" presName="accent_3" presStyleCnt="0"/>
      <dgm:spPr/>
    </dgm:pt>
    <dgm:pt modelId="{72408128-6E12-4323-9447-AB177D179741}" type="pres">
      <dgm:prSet presAssocID="{F60633DE-2B32-4455-A363-453F7B19BA8E}" presName="accentRepeatNode" presStyleLbl="solidFgAcc1" presStyleIdx="2" presStyleCnt="7" custLinFactNeighborX="9557" custLinFactNeighborY="12644"/>
      <dgm:spPr/>
    </dgm:pt>
    <dgm:pt modelId="{1B86D2AF-2C0F-4C36-A0F7-C966CD580C8A}" type="pres">
      <dgm:prSet presAssocID="{62F75D59-5AE6-444F-893B-2DF4FC7A35ED}" presName="text_4" presStyleLbl="node1" presStyleIdx="3" presStyleCnt="7" custLinFactNeighborX="286" custLinFactNeighborY="243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5741EC-C309-4222-978B-D25A793AFC90}" type="pres">
      <dgm:prSet presAssocID="{62F75D59-5AE6-444F-893B-2DF4FC7A35ED}" presName="accent_4" presStyleCnt="0"/>
      <dgm:spPr/>
    </dgm:pt>
    <dgm:pt modelId="{3F3D0D0B-E36B-4876-B88B-E7C6CE067895}" type="pres">
      <dgm:prSet presAssocID="{62F75D59-5AE6-444F-893B-2DF4FC7A35ED}" presName="accentRepeatNode" presStyleLbl="solidFgAcc1" presStyleIdx="3" presStyleCnt="7" custLinFactNeighborX="-3119" custLinFactNeighborY="16968"/>
      <dgm:spPr/>
    </dgm:pt>
    <dgm:pt modelId="{2F5CC66A-0410-4DB4-8BB0-1025EB14601C}" type="pres">
      <dgm:prSet presAssocID="{2100DBCB-4E55-4E9A-9B70-70E649C5A36E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382ACD-9A32-422A-AC43-956A8A58586C}" type="pres">
      <dgm:prSet presAssocID="{2100DBCB-4E55-4E9A-9B70-70E649C5A36E}" presName="accent_5" presStyleCnt="0"/>
      <dgm:spPr/>
    </dgm:pt>
    <dgm:pt modelId="{BA91345E-B544-4EB8-9F40-A38388C996C2}" type="pres">
      <dgm:prSet presAssocID="{2100DBCB-4E55-4E9A-9B70-70E649C5A36E}" presName="accentRepeatNode" presStyleLbl="solidFgAcc1" presStyleIdx="4" presStyleCnt="7"/>
      <dgm:spPr/>
    </dgm:pt>
    <dgm:pt modelId="{D03F93B2-E950-4A26-A7F3-1B168B0D3E95}" type="pres">
      <dgm:prSet presAssocID="{D8122135-5A79-44D6-850B-58B338771401}" presName="text_6" presStyleLbl="node1" presStyleIdx="5" presStyleCnt="7" custScaleX="99255" custLinFactNeighborX="410" custLinFactNeighborY="-188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153904-A2E5-4A8F-ACE0-55D9DD4B0376}" type="pres">
      <dgm:prSet presAssocID="{D8122135-5A79-44D6-850B-58B338771401}" presName="accent_6" presStyleCnt="0"/>
      <dgm:spPr/>
    </dgm:pt>
    <dgm:pt modelId="{B5A77B37-7538-4A8B-98B6-C6953E9FA83F}" type="pres">
      <dgm:prSet presAssocID="{D8122135-5A79-44D6-850B-58B338771401}" presName="accentRepeatNode" presStyleLbl="solidFgAcc1" presStyleIdx="5" presStyleCnt="7" custLinFactNeighborX="3621" custLinFactNeighborY="-14777"/>
      <dgm:spPr/>
    </dgm:pt>
    <dgm:pt modelId="{6C734500-0658-4453-9BC8-F55D2778C557}" type="pres">
      <dgm:prSet presAssocID="{EC0F2A47-08E2-4546-B68C-00D2FBCB4E1C}" presName="text_7" presStyleLbl="node1" presStyleIdx="6" presStyleCnt="7" custScaleX="95123" custScaleY="100620" custLinFactNeighborX="2530" custLinFactNeighborY="-170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D4AA64-86C5-4C4F-B5B8-095A26ED3B64}" type="pres">
      <dgm:prSet presAssocID="{EC0F2A47-08E2-4546-B68C-00D2FBCB4E1C}" presName="accent_7" presStyleCnt="0"/>
      <dgm:spPr/>
    </dgm:pt>
    <dgm:pt modelId="{4BDE6B32-860F-4786-B057-47B297883961}" type="pres">
      <dgm:prSet presAssocID="{EC0F2A47-08E2-4546-B68C-00D2FBCB4E1C}" presName="accentRepeatNode" presStyleLbl="solidFgAcc1" presStyleIdx="6" presStyleCnt="7" custLinFactNeighborX="26068" custLinFactNeighborY="-17351"/>
      <dgm:spPr/>
    </dgm:pt>
  </dgm:ptLst>
  <dgm:cxnLst>
    <dgm:cxn modelId="{C13491EF-DB12-4466-B15A-EA8E003D1BED}" srcId="{8D03729A-3D5C-4067-8C8A-6CB48CD870E6}" destId="{E734B424-B720-4DC0-A0A4-02F4F7A50347}" srcOrd="7" destOrd="0" parTransId="{FED8AFA5-72FE-4AE4-8AF2-70A6B21A5EA7}" sibTransId="{4CE1E2DC-1229-41A8-950A-37B94116A647}"/>
    <dgm:cxn modelId="{C5E74C17-6C4A-4C00-BBCC-892DC49D8158}" srcId="{8D03729A-3D5C-4067-8C8A-6CB48CD870E6}" destId="{6C32C506-3793-4E26-A962-8B392DFEAA23}" srcOrd="12" destOrd="0" parTransId="{92F39497-35CB-4846-B4EC-2FBC0BB98F4F}" sibTransId="{DC24E314-2DDC-4290-930C-DAF45A0A8D83}"/>
    <dgm:cxn modelId="{2CDDDB99-F94C-42BB-BDDE-288E1186742F}" type="presOf" srcId="{8D03729A-3D5C-4067-8C8A-6CB48CD870E6}" destId="{325F2A91-99DE-4B04-BDED-1B2304C3FC72}" srcOrd="0" destOrd="0" presId="urn:microsoft.com/office/officeart/2008/layout/VerticalCurvedList"/>
    <dgm:cxn modelId="{ABF63308-AC18-41F0-B70E-AB262B3F52B4}" type="presOf" srcId="{F60633DE-2B32-4455-A363-453F7B19BA8E}" destId="{CA79CB08-1444-4E5E-9FCF-1251B109A30B}" srcOrd="0" destOrd="0" presId="urn:microsoft.com/office/officeart/2008/layout/VerticalCurvedList"/>
    <dgm:cxn modelId="{12B5EAD7-DC14-49AA-92ED-D0001A0E3858}" type="presOf" srcId="{A2C6BF63-DD00-4899-A1B1-B2370EFDDB00}" destId="{5274177C-D99E-40FC-8234-7DC33203EC50}" srcOrd="0" destOrd="0" presId="urn:microsoft.com/office/officeart/2008/layout/VerticalCurvedList"/>
    <dgm:cxn modelId="{7B025BF3-932D-4A9E-A93E-C5204CFE3C16}" type="presOf" srcId="{62F75D59-5AE6-444F-893B-2DF4FC7A35ED}" destId="{1B86D2AF-2C0F-4C36-A0F7-C966CD580C8A}" srcOrd="0" destOrd="0" presId="urn:microsoft.com/office/officeart/2008/layout/VerticalCurvedList"/>
    <dgm:cxn modelId="{787EF400-CC47-46B7-908C-17C8C9B5F310}" type="presOf" srcId="{EBAADA3A-94BB-4ABC-A670-AF544B0594DA}" destId="{C7403A57-DA2A-4A63-B932-A8D49C66E85D}" srcOrd="0" destOrd="0" presId="urn:microsoft.com/office/officeart/2008/layout/VerticalCurvedList"/>
    <dgm:cxn modelId="{1ED744A7-2649-499F-9C1E-1305CE49CD01}" srcId="{8D03729A-3D5C-4067-8C8A-6CB48CD870E6}" destId="{2100DBCB-4E55-4E9A-9B70-70E649C5A36E}" srcOrd="4" destOrd="0" parTransId="{F7F89BC5-B530-4C19-90C7-275E7FE82572}" sibTransId="{23F5DEFF-7DC6-4000-A8C4-5F1C74598FC9}"/>
    <dgm:cxn modelId="{20DA0801-AF11-4828-80C6-42C89F3F6744}" srcId="{8D03729A-3D5C-4067-8C8A-6CB48CD870E6}" destId="{F60633DE-2B32-4455-A363-453F7B19BA8E}" srcOrd="2" destOrd="0" parTransId="{4676E768-CBB6-4EC6-B730-3944FC41B312}" sibTransId="{90263FC9-2FE1-402C-802E-7B4109520700}"/>
    <dgm:cxn modelId="{807ECBF6-0EA6-4508-AF62-F5FD6D76B5C3}" srcId="{8D03729A-3D5C-4067-8C8A-6CB48CD870E6}" destId="{958E0421-48F6-4B9A-9443-12F2F1118274}" srcOrd="11" destOrd="0" parTransId="{E298B2F2-05BD-4B55-AC6A-30BB651EA9A2}" sibTransId="{0C2861E5-EFBF-489A-996B-541100095AF7}"/>
    <dgm:cxn modelId="{BA1211ED-9DD0-4AAF-BCF3-C39D21EEF559}" srcId="{8D03729A-3D5C-4067-8C8A-6CB48CD870E6}" destId="{A30E0961-7BF2-4234-BD09-671000F9FA5C}" srcOrd="9" destOrd="0" parTransId="{1B6CB296-0A95-49E3-AF1E-1F8ED18A56E5}" sibTransId="{7F647542-91FB-4C14-95A5-BB40E422DDEF}"/>
    <dgm:cxn modelId="{AB7282E7-66F7-4D0D-9371-3CA46EF4D6E9}" type="presOf" srcId="{6E27DFD7-A81F-4749-B829-3AED7A424EE7}" destId="{E0CAFF79-1B03-4250-B619-A9A31784D29A}" srcOrd="0" destOrd="0" presId="urn:microsoft.com/office/officeart/2008/layout/VerticalCurvedList"/>
    <dgm:cxn modelId="{81B760E9-0B9E-4CCF-BD15-85A730EF0805}" type="presOf" srcId="{2100DBCB-4E55-4E9A-9B70-70E649C5A36E}" destId="{2F5CC66A-0410-4DB4-8BB0-1025EB14601C}" srcOrd="0" destOrd="0" presId="urn:microsoft.com/office/officeart/2008/layout/VerticalCurvedList"/>
    <dgm:cxn modelId="{CF2B32F0-3F17-43A9-AF92-39AC4A25F09B}" srcId="{8D03729A-3D5C-4067-8C8A-6CB48CD870E6}" destId="{D8122135-5A79-44D6-850B-58B338771401}" srcOrd="5" destOrd="0" parTransId="{5295E279-1895-4428-BB41-A7B4AA1B877B}" sibTransId="{C846B4DD-4DA0-4451-9DA3-3595D645AE3B}"/>
    <dgm:cxn modelId="{0F5363CC-7EB2-4DDB-BD87-5D9306F9C78D}" srcId="{8D03729A-3D5C-4067-8C8A-6CB48CD870E6}" destId="{EC0F2A47-08E2-4546-B68C-00D2FBCB4E1C}" srcOrd="6" destOrd="0" parTransId="{E301CB13-DCA5-4CE0-8439-C900BF75D945}" sibTransId="{26EAD31F-F3DB-478C-AA66-DAE85C08C819}"/>
    <dgm:cxn modelId="{16E15E0E-6EB6-456E-A04B-E8B4788776A3}" srcId="{8D03729A-3D5C-4067-8C8A-6CB48CD870E6}" destId="{C8D9BF45-28CE-495A-B815-D424CD0FE207}" srcOrd="8" destOrd="0" parTransId="{27947CE7-73A3-4CB1-B567-57CEF81BA6F6}" sibTransId="{E115EAAB-4435-404D-8E9B-7C5B136B1E08}"/>
    <dgm:cxn modelId="{6DDF2F31-6945-4BA1-95B9-E8E665D66CE4}" srcId="{8D03729A-3D5C-4067-8C8A-6CB48CD870E6}" destId="{EBAADA3A-94BB-4ABC-A670-AF544B0594DA}" srcOrd="0" destOrd="0" parTransId="{68E82765-2CD5-460A-B06D-8AA993C2316A}" sibTransId="{A2C6BF63-DD00-4899-A1B1-B2370EFDDB00}"/>
    <dgm:cxn modelId="{9B44713C-C626-47A7-AEE3-A69DAA30FF6E}" srcId="{8D03729A-3D5C-4067-8C8A-6CB48CD870E6}" destId="{62F75D59-5AE6-444F-893B-2DF4FC7A35ED}" srcOrd="3" destOrd="0" parTransId="{17EC1D6A-0D15-4296-A779-E5FDEC2F5B8D}" sibTransId="{4BA96500-DA5B-4C64-AB4F-F3DEBC2A1D43}"/>
    <dgm:cxn modelId="{B90023B9-956B-41D7-9746-552629784A18}" srcId="{8D03729A-3D5C-4067-8C8A-6CB48CD870E6}" destId="{6E27DFD7-A81F-4749-B829-3AED7A424EE7}" srcOrd="1" destOrd="0" parTransId="{A39820FC-5F15-471A-A1F9-51F562E5527F}" sibTransId="{6E7C4F5F-0A78-4AAE-A9D1-016D2913590B}"/>
    <dgm:cxn modelId="{042A79BB-1D6C-4044-96A4-774BD4155538}" type="presOf" srcId="{D8122135-5A79-44D6-850B-58B338771401}" destId="{D03F93B2-E950-4A26-A7F3-1B168B0D3E95}" srcOrd="0" destOrd="0" presId="urn:microsoft.com/office/officeart/2008/layout/VerticalCurvedList"/>
    <dgm:cxn modelId="{4E7604CB-AB7B-48FC-B4C9-3856BF9CDA97}" srcId="{8D03729A-3D5C-4067-8C8A-6CB48CD870E6}" destId="{3FF3E7BF-7A66-46D9-912C-193A62385A4D}" srcOrd="10" destOrd="0" parTransId="{4F3258E0-A341-4778-9172-B9BD36FE442F}" sibTransId="{64FC46FF-B30A-44B4-94C3-F024E73B90EF}"/>
    <dgm:cxn modelId="{D215D029-4C58-4B2A-8919-89820819F29E}" type="presOf" srcId="{EC0F2A47-08E2-4546-B68C-00D2FBCB4E1C}" destId="{6C734500-0658-4453-9BC8-F55D2778C557}" srcOrd="0" destOrd="0" presId="urn:microsoft.com/office/officeart/2008/layout/VerticalCurvedList"/>
    <dgm:cxn modelId="{F6B3B71A-3626-4598-AC3E-FB86A0B6524D}" type="presParOf" srcId="{325F2A91-99DE-4B04-BDED-1B2304C3FC72}" destId="{40CFC7C5-9BFE-4F43-B6EC-FB0CA8E6A71A}" srcOrd="0" destOrd="0" presId="urn:microsoft.com/office/officeart/2008/layout/VerticalCurvedList"/>
    <dgm:cxn modelId="{D931BC95-5372-4D70-8BBF-C97611F98276}" type="presParOf" srcId="{40CFC7C5-9BFE-4F43-B6EC-FB0CA8E6A71A}" destId="{A5C49028-B348-4B52-8200-4B5A2D6BAC4D}" srcOrd="0" destOrd="0" presId="urn:microsoft.com/office/officeart/2008/layout/VerticalCurvedList"/>
    <dgm:cxn modelId="{3048A22F-83F5-48AD-837A-CA3E9A7DD14B}" type="presParOf" srcId="{A5C49028-B348-4B52-8200-4B5A2D6BAC4D}" destId="{02641213-77DB-44A8-8108-A05B484E6F8D}" srcOrd="0" destOrd="0" presId="urn:microsoft.com/office/officeart/2008/layout/VerticalCurvedList"/>
    <dgm:cxn modelId="{82463991-1F4D-4707-9634-B2E40C332DB7}" type="presParOf" srcId="{A5C49028-B348-4B52-8200-4B5A2D6BAC4D}" destId="{5274177C-D99E-40FC-8234-7DC33203EC50}" srcOrd="1" destOrd="0" presId="urn:microsoft.com/office/officeart/2008/layout/VerticalCurvedList"/>
    <dgm:cxn modelId="{CF36EA90-21E0-41FC-B271-0DD87B31C779}" type="presParOf" srcId="{A5C49028-B348-4B52-8200-4B5A2D6BAC4D}" destId="{51CE591B-7CE7-4A05-B53E-93FEDF5EDD84}" srcOrd="2" destOrd="0" presId="urn:microsoft.com/office/officeart/2008/layout/VerticalCurvedList"/>
    <dgm:cxn modelId="{594E5016-85D2-497C-B1F0-298D6F2843F3}" type="presParOf" srcId="{A5C49028-B348-4B52-8200-4B5A2D6BAC4D}" destId="{8E3CB9BA-A71E-4FA3-8D8F-14C14CB99AA9}" srcOrd="3" destOrd="0" presId="urn:microsoft.com/office/officeart/2008/layout/VerticalCurvedList"/>
    <dgm:cxn modelId="{62B53029-E26B-407F-AFFC-63AC4DD5D2D6}" type="presParOf" srcId="{40CFC7C5-9BFE-4F43-B6EC-FB0CA8E6A71A}" destId="{C7403A57-DA2A-4A63-B932-A8D49C66E85D}" srcOrd="1" destOrd="0" presId="urn:microsoft.com/office/officeart/2008/layout/VerticalCurvedList"/>
    <dgm:cxn modelId="{B02BFE7E-7B03-474A-BBAE-CDC01B798ADA}" type="presParOf" srcId="{40CFC7C5-9BFE-4F43-B6EC-FB0CA8E6A71A}" destId="{E8C177CA-217C-483D-A615-1BEFAD12D195}" srcOrd="2" destOrd="0" presId="urn:microsoft.com/office/officeart/2008/layout/VerticalCurvedList"/>
    <dgm:cxn modelId="{F34FFFC0-7EC5-4DB6-B334-CAFA77745E06}" type="presParOf" srcId="{E8C177CA-217C-483D-A615-1BEFAD12D195}" destId="{4796FB80-92D7-442C-87FB-645365DCF5EE}" srcOrd="0" destOrd="0" presId="urn:microsoft.com/office/officeart/2008/layout/VerticalCurvedList"/>
    <dgm:cxn modelId="{45AD3DF0-8F6D-4043-B6B2-B1DB495F1EBE}" type="presParOf" srcId="{40CFC7C5-9BFE-4F43-B6EC-FB0CA8E6A71A}" destId="{E0CAFF79-1B03-4250-B619-A9A31784D29A}" srcOrd="3" destOrd="0" presId="urn:microsoft.com/office/officeart/2008/layout/VerticalCurvedList"/>
    <dgm:cxn modelId="{FFF484B1-0BC3-4779-8B55-08591AB116A3}" type="presParOf" srcId="{40CFC7C5-9BFE-4F43-B6EC-FB0CA8E6A71A}" destId="{B8CC342C-AA30-4F51-8A21-B0E9D5D3B94F}" srcOrd="4" destOrd="0" presId="urn:microsoft.com/office/officeart/2008/layout/VerticalCurvedList"/>
    <dgm:cxn modelId="{4DA267CD-C3A0-468C-BECD-F73D3819B49E}" type="presParOf" srcId="{B8CC342C-AA30-4F51-8A21-B0E9D5D3B94F}" destId="{9AB04EE9-B039-4183-9A66-114DF3679484}" srcOrd="0" destOrd="0" presId="urn:microsoft.com/office/officeart/2008/layout/VerticalCurvedList"/>
    <dgm:cxn modelId="{5A831D05-F7CC-419B-9485-209EAC5811E5}" type="presParOf" srcId="{40CFC7C5-9BFE-4F43-B6EC-FB0CA8E6A71A}" destId="{CA79CB08-1444-4E5E-9FCF-1251B109A30B}" srcOrd="5" destOrd="0" presId="urn:microsoft.com/office/officeart/2008/layout/VerticalCurvedList"/>
    <dgm:cxn modelId="{D2430A2D-B4D1-4C01-81B1-89D2B7DE15B3}" type="presParOf" srcId="{40CFC7C5-9BFE-4F43-B6EC-FB0CA8E6A71A}" destId="{5B0AB0DC-3D07-46F2-AC27-2A11CD31F63F}" srcOrd="6" destOrd="0" presId="urn:microsoft.com/office/officeart/2008/layout/VerticalCurvedList"/>
    <dgm:cxn modelId="{202D8EC2-8903-447B-A490-D72CD16A8D28}" type="presParOf" srcId="{5B0AB0DC-3D07-46F2-AC27-2A11CD31F63F}" destId="{72408128-6E12-4323-9447-AB177D179741}" srcOrd="0" destOrd="0" presId="urn:microsoft.com/office/officeart/2008/layout/VerticalCurvedList"/>
    <dgm:cxn modelId="{886F460B-37D7-4895-862A-7FB7D19B5744}" type="presParOf" srcId="{40CFC7C5-9BFE-4F43-B6EC-FB0CA8E6A71A}" destId="{1B86D2AF-2C0F-4C36-A0F7-C966CD580C8A}" srcOrd="7" destOrd="0" presId="urn:microsoft.com/office/officeart/2008/layout/VerticalCurvedList"/>
    <dgm:cxn modelId="{696921FF-6761-46EE-9BF1-B6E78C9CAA41}" type="presParOf" srcId="{40CFC7C5-9BFE-4F43-B6EC-FB0CA8E6A71A}" destId="{CE5741EC-C309-4222-978B-D25A793AFC90}" srcOrd="8" destOrd="0" presId="urn:microsoft.com/office/officeart/2008/layout/VerticalCurvedList"/>
    <dgm:cxn modelId="{79933528-6778-47D2-84FC-0A5AC15FCD1F}" type="presParOf" srcId="{CE5741EC-C309-4222-978B-D25A793AFC90}" destId="{3F3D0D0B-E36B-4876-B88B-E7C6CE067895}" srcOrd="0" destOrd="0" presId="urn:microsoft.com/office/officeart/2008/layout/VerticalCurvedList"/>
    <dgm:cxn modelId="{73243C04-9569-48E7-9723-71DA26316DAC}" type="presParOf" srcId="{40CFC7C5-9BFE-4F43-B6EC-FB0CA8E6A71A}" destId="{2F5CC66A-0410-4DB4-8BB0-1025EB14601C}" srcOrd="9" destOrd="0" presId="urn:microsoft.com/office/officeart/2008/layout/VerticalCurvedList"/>
    <dgm:cxn modelId="{570ECC5D-3A80-405D-9245-D50734C00E81}" type="presParOf" srcId="{40CFC7C5-9BFE-4F43-B6EC-FB0CA8E6A71A}" destId="{35382ACD-9A32-422A-AC43-956A8A58586C}" srcOrd="10" destOrd="0" presId="urn:microsoft.com/office/officeart/2008/layout/VerticalCurvedList"/>
    <dgm:cxn modelId="{1C1D6C00-9898-4005-A466-2082186164C9}" type="presParOf" srcId="{35382ACD-9A32-422A-AC43-956A8A58586C}" destId="{BA91345E-B544-4EB8-9F40-A38388C996C2}" srcOrd="0" destOrd="0" presId="urn:microsoft.com/office/officeart/2008/layout/VerticalCurvedList"/>
    <dgm:cxn modelId="{BC0B626E-399F-4218-AC86-816D8E2DAE53}" type="presParOf" srcId="{40CFC7C5-9BFE-4F43-B6EC-FB0CA8E6A71A}" destId="{D03F93B2-E950-4A26-A7F3-1B168B0D3E95}" srcOrd="11" destOrd="0" presId="urn:microsoft.com/office/officeart/2008/layout/VerticalCurvedList"/>
    <dgm:cxn modelId="{50A4F31D-9862-43C8-A91C-2E5EF7B1B7CD}" type="presParOf" srcId="{40CFC7C5-9BFE-4F43-B6EC-FB0CA8E6A71A}" destId="{F8153904-A2E5-4A8F-ACE0-55D9DD4B0376}" srcOrd="12" destOrd="0" presId="urn:microsoft.com/office/officeart/2008/layout/VerticalCurvedList"/>
    <dgm:cxn modelId="{84B1F945-46E7-42A6-9BE4-FA3AD17CAB19}" type="presParOf" srcId="{F8153904-A2E5-4A8F-ACE0-55D9DD4B0376}" destId="{B5A77B37-7538-4A8B-98B6-C6953E9FA83F}" srcOrd="0" destOrd="0" presId="urn:microsoft.com/office/officeart/2008/layout/VerticalCurvedList"/>
    <dgm:cxn modelId="{A34CDFBA-AF87-4A16-A81D-E7C3AF13F033}" type="presParOf" srcId="{40CFC7C5-9BFE-4F43-B6EC-FB0CA8E6A71A}" destId="{6C734500-0658-4453-9BC8-F55D2778C557}" srcOrd="13" destOrd="0" presId="urn:microsoft.com/office/officeart/2008/layout/VerticalCurvedList"/>
    <dgm:cxn modelId="{44513E25-0089-4D92-B5CB-AC6F3A2C7756}" type="presParOf" srcId="{40CFC7C5-9BFE-4F43-B6EC-FB0CA8E6A71A}" destId="{D4D4AA64-86C5-4C4F-B5B8-095A26ED3B64}" srcOrd="14" destOrd="0" presId="urn:microsoft.com/office/officeart/2008/layout/VerticalCurvedList"/>
    <dgm:cxn modelId="{9A105330-A84A-4C14-AC6B-981AD1F610FB}" type="presParOf" srcId="{D4D4AA64-86C5-4C4F-B5B8-095A26ED3B64}" destId="{4BDE6B32-860F-4786-B057-47B29788396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6C1EFA-A003-4F81-BEE2-F5F76410F31C}">
      <dsp:nvSpPr>
        <dsp:cNvPr id="0" name=""/>
        <dsp:cNvSpPr/>
      </dsp:nvSpPr>
      <dsp:spPr>
        <a:xfrm>
          <a:off x="0" y="77855"/>
          <a:ext cx="8712968" cy="2364569"/>
        </a:xfrm>
        <a:prstGeom prst="round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b="1" kern="1200" dirty="0" smtClean="0">
              <a:solidFill>
                <a:srgbClr val="FFC000"/>
              </a:solidFill>
            </a:rPr>
            <a:t>Внедрение казахстанско-финской программы магистратуры по сестринскому делу</a:t>
          </a:r>
          <a:endParaRPr lang="ru-RU" sz="4300" kern="1200" dirty="0">
            <a:solidFill>
              <a:srgbClr val="FFC000"/>
            </a:solidFill>
          </a:endParaRPr>
        </a:p>
      </dsp:txBody>
      <dsp:txXfrm>
        <a:off x="115429" y="193284"/>
        <a:ext cx="8482110" cy="21337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93501D-4294-48ED-9A26-80CE7FDADDB0}">
      <dsp:nvSpPr>
        <dsp:cNvPr id="0" name=""/>
        <dsp:cNvSpPr/>
      </dsp:nvSpPr>
      <dsp:spPr>
        <a:xfrm>
          <a:off x="4" y="0"/>
          <a:ext cx="8507827" cy="5586752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55F90E-3B6C-476A-9D0F-A8FB02696F40}">
      <dsp:nvSpPr>
        <dsp:cNvPr id="0" name=""/>
        <dsp:cNvSpPr/>
      </dsp:nvSpPr>
      <dsp:spPr>
        <a:xfrm>
          <a:off x="249917" y="46034"/>
          <a:ext cx="1830379" cy="544788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u="sng" kern="1200" baseline="0" dirty="0" smtClean="0">
              <a:solidFill>
                <a:schemeClr val="tx1"/>
              </a:solidFill>
            </a:rPr>
            <a:t>Осень</a:t>
          </a:r>
          <a:r>
            <a:rPr lang="en-US" sz="1400" b="1" u="sng" kern="1200" baseline="0" dirty="0" smtClean="0">
              <a:solidFill>
                <a:schemeClr val="tx1"/>
              </a:solidFill>
            </a:rPr>
            <a:t> </a:t>
          </a:r>
          <a:r>
            <a:rPr lang="en-US" sz="1400" b="1" u="sng" kern="1200" dirty="0" smtClean="0">
              <a:solidFill>
                <a:schemeClr val="tx1"/>
              </a:solidFill>
            </a:rPr>
            <a:t> 2017: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* </a:t>
          </a:r>
          <a:r>
            <a:rPr lang="ru-RU" sz="1400" b="1" kern="1200" dirty="0" smtClean="0">
              <a:solidFill>
                <a:schemeClr val="tx1"/>
              </a:solidFill>
            </a:rPr>
            <a:t>Основы педагогики и исследований в сестринском деле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*</a:t>
          </a:r>
          <a:r>
            <a:rPr lang="ru-RU" sz="1400" b="1" kern="1200" dirty="0" smtClean="0">
              <a:solidFill>
                <a:schemeClr val="tx1"/>
              </a:solidFill>
            </a:rPr>
            <a:t>История и Философия науки (Наука Сестринского дела)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*  </a:t>
          </a:r>
          <a:r>
            <a:rPr lang="ru-RU" sz="1400" b="1" kern="1200" dirty="0" smtClean="0">
              <a:solidFill>
                <a:schemeClr val="tx1"/>
              </a:solidFill>
            </a:rPr>
            <a:t>Прикладные исследования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* </a:t>
          </a:r>
          <a:r>
            <a:rPr lang="ru-RU" sz="1400" b="1" kern="1200" dirty="0" smtClean="0">
              <a:solidFill>
                <a:schemeClr val="tx1"/>
              </a:solidFill>
            </a:rPr>
            <a:t>Качественное исследование</a:t>
          </a:r>
          <a:endParaRPr lang="en-US" sz="1400" b="1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* </a:t>
          </a:r>
          <a:r>
            <a:rPr lang="ru-RU" sz="1400" b="1" kern="1200" dirty="0" smtClean="0">
              <a:solidFill>
                <a:schemeClr val="tx1"/>
              </a:solidFill>
            </a:rPr>
            <a:t>Доказательная Практика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>
            <a:solidFill>
              <a:schemeClr val="bg1"/>
            </a:solidFill>
          </a:endParaRPr>
        </a:p>
      </dsp:txBody>
      <dsp:txXfrm>
        <a:off x="339269" y="135386"/>
        <a:ext cx="1651675" cy="5269184"/>
      </dsp:txXfrm>
    </dsp:sp>
    <dsp:sp modelId="{0346A194-AC14-407A-808D-4C344D07F79A}">
      <dsp:nvSpPr>
        <dsp:cNvPr id="0" name=""/>
        <dsp:cNvSpPr/>
      </dsp:nvSpPr>
      <dsp:spPr>
        <a:xfrm>
          <a:off x="2129382" y="109120"/>
          <a:ext cx="1830379" cy="538835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u="sng" kern="1200" dirty="0" smtClean="0">
              <a:solidFill>
                <a:schemeClr val="tx1"/>
              </a:solidFill>
            </a:rPr>
            <a:t>Весна</a:t>
          </a:r>
          <a:r>
            <a:rPr lang="en-US" sz="1400" b="1" u="sng" kern="1200" dirty="0" smtClean="0">
              <a:solidFill>
                <a:schemeClr val="tx1"/>
              </a:solidFill>
            </a:rPr>
            <a:t> 2018: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*</a:t>
          </a:r>
          <a:r>
            <a:rPr lang="ru-RU" sz="1400" b="1" kern="1200" dirty="0" smtClean="0">
              <a:solidFill>
                <a:schemeClr val="tx1"/>
              </a:solidFill>
            </a:rPr>
            <a:t>Прикладные исследования</a:t>
          </a:r>
          <a:endParaRPr lang="en-US" sz="1400" b="1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* </a:t>
          </a:r>
          <a:r>
            <a:rPr lang="ru-RU" sz="1400" b="1" kern="1200" dirty="0" smtClean="0">
              <a:solidFill>
                <a:schemeClr val="tx1"/>
              </a:solidFill>
            </a:rPr>
            <a:t>Профилактика и лечение неинфекционных заболеваний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* </a:t>
          </a:r>
          <a:r>
            <a:rPr lang="ru-RU" sz="1400" b="1" kern="1200" dirty="0" smtClean="0">
              <a:solidFill>
                <a:schemeClr val="tx1"/>
              </a:solidFill>
            </a:rPr>
            <a:t>Оценка необходимости ухода и клинического обследования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* </a:t>
          </a:r>
          <a:r>
            <a:rPr lang="ru-RU" sz="1400" b="1" kern="1200" dirty="0" smtClean="0">
              <a:solidFill>
                <a:schemeClr val="tx1"/>
              </a:solidFill>
            </a:rPr>
            <a:t>Реализация Доказательной Сестринской практики</a:t>
          </a:r>
          <a:endParaRPr lang="en-US" sz="1400" b="1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 smtClean="0">
            <a:solidFill>
              <a:schemeClr val="bg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 smtClean="0">
            <a:solidFill>
              <a:schemeClr val="bg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 smtClean="0">
            <a:solidFill>
              <a:schemeClr val="bg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 smtClean="0">
            <a:solidFill>
              <a:schemeClr val="bg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 smtClean="0">
            <a:solidFill>
              <a:schemeClr val="bg1"/>
            </a:solidFill>
          </a:endParaRPr>
        </a:p>
      </dsp:txBody>
      <dsp:txXfrm>
        <a:off x="2218734" y="198472"/>
        <a:ext cx="1651675" cy="5209652"/>
      </dsp:txXfrm>
    </dsp:sp>
    <dsp:sp modelId="{7746808D-73F9-47F8-9C7A-3A25A3A02938}">
      <dsp:nvSpPr>
        <dsp:cNvPr id="0" name=""/>
        <dsp:cNvSpPr/>
      </dsp:nvSpPr>
      <dsp:spPr>
        <a:xfrm>
          <a:off x="4177448" y="89265"/>
          <a:ext cx="1830379" cy="534869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u="sng" kern="1200" baseline="0" dirty="0" smtClean="0">
              <a:solidFill>
                <a:schemeClr val="tx1"/>
              </a:solidFill>
            </a:rPr>
            <a:t>Осень</a:t>
          </a:r>
          <a:r>
            <a:rPr lang="en-US" sz="1400" b="1" u="sng" kern="1200" baseline="0" dirty="0" smtClean="0">
              <a:solidFill>
                <a:schemeClr val="tx1"/>
              </a:solidFill>
            </a:rPr>
            <a:t> </a:t>
          </a:r>
          <a:r>
            <a:rPr lang="en-US" sz="1400" b="1" u="sng" kern="1200" dirty="0" smtClean="0">
              <a:solidFill>
                <a:schemeClr val="tx1"/>
              </a:solidFill>
            </a:rPr>
            <a:t>2018: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* </a:t>
          </a:r>
          <a:r>
            <a:rPr lang="ru-RU" sz="1400" b="1" kern="1200" dirty="0" smtClean="0">
              <a:solidFill>
                <a:schemeClr val="tx1"/>
              </a:solidFill>
            </a:rPr>
            <a:t>Развитие работы на основе исследований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Профессиональная Этика </a:t>
          </a:r>
          <a:endParaRPr lang="fi-FI" sz="1400" b="1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* </a:t>
          </a:r>
          <a:r>
            <a:rPr lang="ru-RU" sz="1400" b="1" kern="1200" dirty="0" smtClean="0">
              <a:solidFill>
                <a:schemeClr val="tx1"/>
              </a:solidFill>
            </a:rPr>
            <a:t>Консультирование по самообслуживанию и уход по проблемам общественного здравоохранения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* </a:t>
          </a:r>
          <a:r>
            <a:rPr lang="ru-RU" sz="1400" b="1" kern="1200" dirty="0" smtClean="0">
              <a:solidFill>
                <a:schemeClr val="tx1"/>
              </a:solidFill>
            </a:rPr>
            <a:t>Управление и документация в сестринском деле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 smtClean="0">
            <a:solidFill>
              <a:schemeClr val="bg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 smtClean="0">
            <a:solidFill>
              <a:schemeClr val="bg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 smtClean="0">
            <a:solidFill>
              <a:schemeClr val="bg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 smtClean="0">
            <a:solidFill>
              <a:schemeClr val="accent6">
                <a:lumMod val="75000"/>
              </a:schemeClr>
            </a:solidFill>
          </a:endParaRPr>
        </a:p>
      </dsp:txBody>
      <dsp:txXfrm>
        <a:off x="4266800" y="178617"/>
        <a:ext cx="1651675" cy="5169986"/>
      </dsp:txXfrm>
    </dsp:sp>
    <dsp:sp modelId="{59ACFB0F-5CA8-48B6-9BCA-1CEB2FA7B08E}">
      <dsp:nvSpPr>
        <dsp:cNvPr id="0" name=""/>
        <dsp:cNvSpPr/>
      </dsp:nvSpPr>
      <dsp:spPr>
        <a:xfrm>
          <a:off x="6229026" y="150641"/>
          <a:ext cx="1830379" cy="534500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u="sng" kern="1200" dirty="0" smtClean="0">
              <a:solidFill>
                <a:schemeClr val="tx1"/>
              </a:solidFill>
            </a:rPr>
            <a:t>Весна</a:t>
          </a:r>
          <a:r>
            <a:rPr lang="en-US" sz="1400" b="1" u="sng" kern="1200" dirty="0" smtClean="0">
              <a:solidFill>
                <a:schemeClr val="tx1"/>
              </a:solidFill>
            </a:rPr>
            <a:t> 2019: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* </a:t>
          </a:r>
          <a:r>
            <a:rPr lang="ru-RU" sz="1400" b="1" kern="1200" dirty="0" smtClean="0">
              <a:solidFill>
                <a:schemeClr val="tx1"/>
              </a:solidFill>
            </a:rPr>
            <a:t>Педагогическая клиническая практика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* </a:t>
          </a:r>
          <a:r>
            <a:rPr lang="ru-RU" sz="1400" b="1" kern="1200" dirty="0" smtClean="0">
              <a:solidFill>
                <a:schemeClr val="tx1"/>
              </a:solidFill>
            </a:rPr>
            <a:t>Конкретные Вопросы Практики Сестринского дела высшей квалификации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practice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>
            <a:solidFill>
              <a:schemeClr val="bg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>
            <a:solidFill>
              <a:schemeClr val="bg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>
            <a:solidFill>
              <a:schemeClr val="bg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>
            <a:solidFill>
              <a:schemeClr val="bg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>
            <a:solidFill>
              <a:schemeClr val="bg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>
            <a:solidFill>
              <a:schemeClr val="bg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>
            <a:solidFill>
              <a:schemeClr val="bg1"/>
            </a:solidFill>
          </a:endParaRPr>
        </a:p>
      </dsp:txBody>
      <dsp:txXfrm>
        <a:off x="6318378" y="239993"/>
        <a:ext cx="1651675" cy="51662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9E1597-6D31-4FC8-9B55-33C7181068A4}">
      <dsp:nvSpPr>
        <dsp:cNvPr id="0" name=""/>
        <dsp:cNvSpPr/>
      </dsp:nvSpPr>
      <dsp:spPr>
        <a:xfrm>
          <a:off x="6423" y="17356"/>
          <a:ext cx="8694664" cy="11383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smtClean="0"/>
            <a:t>СОВМЕСТНЫЕ МАГИСТЕРСКИЕ КОМПЕТЕНЦИИ</a:t>
          </a:r>
          <a:endParaRPr lang="fi-FI" sz="3200" kern="1200" dirty="0"/>
        </a:p>
      </dsp:txBody>
      <dsp:txXfrm>
        <a:off x="39765" y="50698"/>
        <a:ext cx="8627980" cy="1071688"/>
      </dsp:txXfrm>
    </dsp:sp>
    <dsp:sp modelId="{7EF2A781-64D6-4722-B8A0-134CCA32A6E1}">
      <dsp:nvSpPr>
        <dsp:cNvPr id="0" name=""/>
        <dsp:cNvSpPr/>
      </dsp:nvSpPr>
      <dsp:spPr>
        <a:xfrm>
          <a:off x="3211" y="1289974"/>
          <a:ext cx="4303524" cy="11383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Основные компетенции </a:t>
          </a:r>
          <a:endParaRPr lang="fi-FI" sz="3000" kern="1200" dirty="0"/>
        </a:p>
      </dsp:txBody>
      <dsp:txXfrm>
        <a:off x="36553" y="1323316"/>
        <a:ext cx="4236840" cy="1071688"/>
      </dsp:txXfrm>
    </dsp:sp>
    <dsp:sp modelId="{8913A43D-6D24-45A9-89B2-EE6880C421C9}">
      <dsp:nvSpPr>
        <dsp:cNvPr id="0" name=""/>
        <dsp:cNvSpPr/>
      </dsp:nvSpPr>
      <dsp:spPr>
        <a:xfrm>
          <a:off x="3211" y="2577523"/>
          <a:ext cx="1043025" cy="11383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1.</a:t>
          </a:r>
          <a:r>
            <a:rPr lang="ru-RU" sz="1400" kern="1200" dirty="0" smtClean="0"/>
            <a:t> О</a:t>
          </a:r>
          <a:r>
            <a:rPr lang="ru-RU" sz="1400" b="1" kern="1200" dirty="0" smtClean="0"/>
            <a:t>бучение</a:t>
          </a:r>
          <a:endParaRPr lang="fi-FI" sz="1400" kern="1200" dirty="0"/>
        </a:p>
      </dsp:txBody>
      <dsp:txXfrm>
        <a:off x="33760" y="2608072"/>
        <a:ext cx="981927" cy="1077274"/>
      </dsp:txXfrm>
    </dsp:sp>
    <dsp:sp modelId="{4FCBD5FC-FABC-4C22-8C03-F162C7545A55}">
      <dsp:nvSpPr>
        <dsp:cNvPr id="0" name=""/>
        <dsp:cNvSpPr/>
      </dsp:nvSpPr>
      <dsp:spPr>
        <a:xfrm>
          <a:off x="1090044" y="2577523"/>
          <a:ext cx="1043025" cy="11383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2. </a:t>
          </a:r>
          <a:r>
            <a:rPr lang="ru-RU" sz="1200" b="1" kern="1200" dirty="0" smtClean="0"/>
            <a:t>Управление информацией</a:t>
          </a:r>
          <a:endParaRPr lang="fi-FI" sz="1200" kern="1200" dirty="0"/>
        </a:p>
      </dsp:txBody>
      <dsp:txXfrm>
        <a:off x="1120593" y="2608072"/>
        <a:ext cx="981927" cy="1077274"/>
      </dsp:txXfrm>
    </dsp:sp>
    <dsp:sp modelId="{3EE253AD-A541-4FF5-9DD1-4E556A315092}">
      <dsp:nvSpPr>
        <dsp:cNvPr id="0" name=""/>
        <dsp:cNvSpPr/>
      </dsp:nvSpPr>
      <dsp:spPr>
        <a:xfrm>
          <a:off x="2176877" y="2577523"/>
          <a:ext cx="1043025" cy="11383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3. </a:t>
          </a:r>
          <a:r>
            <a:rPr lang="ru-RU" sz="1200" b="1" kern="1200" dirty="0" smtClean="0"/>
            <a:t>Интернационализация</a:t>
          </a:r>
          <a:endParaRPr lang="fi-FI" sz="1200" kern="1200" dirty="0"/>
        </a:p>
      </dsp:txBody>
      <dsp:txXfrm>
        <a:off x="2207426" y="2608072"/>
        <a:ext cx="981927" cy="1077274"/>
      </dsp:txXfrm>
    </dsp:sp>
    <dsp:sp modelId="{3015D3C5-7378-43EB-9C03-921CB156F9A0}">
      <dsp:nvSpPr>
        <dsp:cNvPr id="0" name=""/>
        <dsp:cNvSpPr/>
      </dsp:nvSpPr>
      <dsp:spPr>
        <a:xfrm>
          <a:off x="3263710" y="2577523"/>
          <a:ext cx="1043025" cy="11383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4. </a:t>
          </a:r>
          <a:r>
            <a:rPr lang="ru-RU" sz="1200" b="1" kern="1200" dirty="0" smtClean="0"/>
            <a:t>Коммуникация</a:t>
          </a:r>
          <a:endParaRPr lang="fi-FI" sz="1200" kern="1200" dirty="0"/>
        </a:p>
      </dsp:txBody>
      <dsp:txXfrm>
        <a:off x="3294259" y="2608072"/>
        <a:ext cx="981927" cy="1077274"/>
      </dsp:txXfrm>
    </dsp:sp>
    <dsp:sp modelId="{3EBCAB9E-8128-4116-BDB1-BEB19DC13C99}">
      <dsp:nvSpPr>
        <dsp:cNvPr id="0" name=""/>
        <dsp:cNvSpPr/>
      </dsp:nvSpPr>
      <dsp:spPr>
        <a:xfrm>
          <a:off x="4394351" y="1289974"/>
          <a:ext cx="4303524" cy="11383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0" kern="1200" dirty="0" smtClean="0"/>
            <a:t>Профессиональные компетенции</a:t>
          </a:r>
          <a:endParaRPr lang="fi-FI" sz="3000" b="0" kern="1200" dirty="0"/>
        </a:p>
      </dsp:txBody>
      <dsp:txXfrm>
        <a:off x="4427693" y="1323316"/>
        <a:ext cx="4236840" cy="1071688"/>
      </dsp:txXfrm>
    </dsp:sp>
    <dsp:sp modelId="{EB3D6DEF-DC47-4D33-AF14-46FB0E1C2246}">
      <dsp:nvSpPr>
        <dsp:cNvPr id="0" name=""/>
        <dsp:cNvSpPr/>
      </dsp:nvSpPr>
      <dsp:spPr>
        <a:xfrm>
          <a:off x="4394351" y="2577523"/>
          <a:ext cx="1043025" cy="11383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1 </a:t>
          </a:r>
          <a:r>
            <a:rPr lang="ru-RU" sz="1200" b="1" kern="1200" dirty="0" smtClean="0"/>
            <a:t>Клиническая экспертиза</a:t>
          </a:r>
          <a:endParaRPr lang="fi-FI" sz="1200" kern="1200" dirty="0"/>
        </a:p>
      </dsp:txBody>
      <dsp:txXfrm>
        <a:off x="4424900" y="2608072"/>
        <a:ext cx="981927" cy="1077274"/>
      </dsp:txXfrm>
    </dsp:sp>
    <dsp:sp modelId="{3CCC505D-71F6-4AAF-9B85-410E84F7FD00}">
      <dsp:nvSpPr>
        <dsp:cNvPr id="0" name=""/>
        <dsp:cNvSpPr/>
      </dsp:nvSpPr>
      <dsp:spPr>
        <a:xfrm>
          <a:off x="5481184" y="2577523"/>
          <a:ext cx="1043025" cy="11383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2. </a:t>
          </a:r>
          <a:r>
            <a:rPr lang="ru-RU" sz="1100" b="1" kern="1200" dirty="0" smtClean="0"/>
            <a:t>Исследование и разработки в сестринском деле и в науке сестринского дела</a:t>
          </a:r>
          <a:endParaRPr lang="fi-FI" sz="1100" kern="1200" dirty="0"/>
        </a:p>
      </dsp:txBody>
      <dsp:txXfrm>
        <a:off x="5511733" y="2608072"/>
        <a:ext cx="981927" cy="1077274"/>
      </dsp:txXfrm>
    </dsp:sp>
    <dsp:sp modelId="{30002B08-4870-4783-92ED-0C30C078FA82}">
      <dsp:nvSpPr>
        <dsp:cNvPr id="0" name=""/>
        <dsp:cNvSpPr/>
      </dsp:nvSpPr>
      <dsp:spPr>
        <a:xfrm>
          <a:off x="6568017" y="2577523"/>
          <a:ext cx="1043025" cy="11383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3. </a:t>
          </a:r>
          <a:r>
            <a:rPr lang="ru-RU" sz="1200" b="1" kern="1200" dirty="0" smtClean="0"/>
            <a:t>Образование и педагогика </a:t>
          </a:r>
          <a:endParaRPr lang="fi-FI" sz="1200" kern="1200" dirty="0"/>
        </a:p>
      </dsp:txBody>
      <dsp:txXfrm>
        <a:off x="6598566" y="2608072"/>
        <a:ext cx="981927" cy="1077274"/>
      </dsp:txXfrm>
    </dsp:sp>
    <dsp:sp modelId="{98A0C305-C50E-4216-AD1C-34E1E2CDF36C}">
      <dsp:nvSpPr>
        <dsp:cNvPr id="0" name=""/>
        <dsp:cNvSpPr/>
      </dsp:nvSpPr>
      <dsp:spPr>
        <a:xfrm>
          <a:off x="7654850" y="2577523"/>
          <a:ext cx="1043025" cy="11383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4. </a:t>
          </a:r>
          <a:r>
            <a:rPr lang="ru-RU" sz="1100" b="1" kern="1200" dirty="0" smtClean="0"/>
            <a:t>Непрерывное совершенствование управления и качества</a:t>
          </a:r>
          <a:endParaRPr lang="fi-FI" sz="1100" kern="1200" dirty="0"/>
        </a:p>
      </dsp:txBody>
      <dsp:txXfrm>
        <a:off x="7685399" y="2608072"/>
        <a:ext cx="981927" cy="10772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6BE082-91DE-4B72-ACD1-C6AA63318421}">
      <dsp:nvSpPr>
        <dsp:cNvPr id="0" name=""/>
        <dsp:cNvSpPr/>
      </dsp:nvSpPr>
      <dsp:spPr>
        <a:xfrm>
          <a:off x="3084241" y="335119"/>
          <a:ext cx="2327646" cy="757416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latin typeface="+mn-lt"/>
              <a:cs typeface="Times New Roman" pitchFamily="18" charset="0"/>
            </a:rPr>
            <a:t>Виды оценочных средств</a:t>
          </a:r>
          <a:endParaRPr lang="ru-RU" sz="1400" b="1" i="0" kern="1200" dirty="0">
            <a:latin typeface="+mn-lt"/>
            <a:cs typeface="Times New Roman" pitchFamily="18" charset="0"/>
          </a:endParaRPr>
        </a:p>
      </dsp:txBody>
      <dsp:txXfrm>
        <a:off x="3106425" y="357303"/>
        <a:ext cx="2283278" cy="713048"/>
      </dsp:txXfrm>
    </dsp:sp>
    <dsp:sp modelId="{98E57AB1-1EF1-4225-BC26-75D8E2168F35}">
      <dsp:nvSpPr>
        <dsp:cNvPr id="0" name=""/>
        <dsp:cNvSpPr/>
      </dsp:nvSpPr>
      <dsp:spPr>
        <a:xfrm>
          <a:off x="1934222" y="1092535"/>
          <a:ext cx="2313842" cy="302966"/>
        </a:xfrm>
        <a:custGeom>
          <a:avLst/>
          <a:gdLst/>
          <a:ahLst/>
          <a:cxnLst/>
          <a:rect l="0" t="0" r="0" b="0"/>
          <a:pathLst>
            <a:path>
              <a:moveTo>
                <a:pt x="2313842" y="0"/>
              </a:moveTo>
              <a:lnTo>
                <a:pt x="2313842" y="151483"/>
              </a:lnTo>
              <a:lnTo>
                <a:pt x="0" y="151483"/>
              </a:lnTo>
              <a:lnTo>
                <a:pt x="0" y="302966"/>
              </a:lnTo>
            </a:path>
          </a:pathLst>
        </a:cu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4DD4FA-955E-4E04-8354-F06633C7E0C2}">
      <dsp:nvSpPr>
        <dsp:cNvPr id="0" name=""/>
        <dsp:cNvSpPr/>
      </dsp:nvSpPr>
      <dsp:spPr>
        <a:xfrm>
          <a:off x="587227" y="1395502"/>
          <a:ext cx="2693989" cy="757416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latin typeface="+mn-lt"/>
              <a:cs typeface="Times New Roman" pitchFamily="18" charset="0"/>
            </a:rPr>
            <a:t>Количественные измерители</a:t>
          </a:r>
          <a:endParaRPr lang="ru-RU" sz="1400" b="1" i="0" kern="1200" dirty="0">
            <a:latin typeface="+mn-lt"/>
            <a:cs typeface="Times New Roman" pitchFamily="18" charset="0"/>
          </a:endParaRPr>
        </a:p>
      </dsp:txBody>
      <dsp:txXfrm>
        <a:off x="609411" y="1417686"/>
        <a:ext cx="2649621" cy="713048"/>
      </dsp:txXfrm>
    </dsp:sp>
    <dsp:sp modelId="{B5A603D5-B3F3-410C-A7D3-78A7BAF8DF99}">
      <dsp:nvSpPr>
        <dsp:cNvPr id="0" name=""/>
        <dsp:cNvSpPr/>
      </dsp:nvSpPr>
      <dsp:spPr>
        <a:xfrm>
          <a:off x="1110191" y="2152918"/>
          <a:ext cx="824031" cy="302966"/>
        </a:xfrm>
        <a:custGeom>
          <a:avLst/>
          <a:gdLst/>
          <a:ahLst/>
          <a:cxnLst/>
          <a:rect l="0" t="0" r="0" b="0"/>
          <a:pathLst>
            <a:path>
              <a:moveTo>
                <a:pt x="824031" y="0"/>
              </a:moveTo>
              <a:lnTo>
                <a:pt x="824031" y="151483"/>
              </a:lnTo>
              <a:lnTo>
                <a:pt x="0" y="151483"/>
              </a:lnTo>
              <a:lnTo>
                <a:pt x="0" y="30296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6AE0E4-A2BE-428B-9EE9-8B33F64D7C6C}">
      <dsp:nvSpPr>
        <dsp:cNvPr id="0" name=""/>
        <dsp:cNvSpPr/>
      </dsp:nvSpPr>
      <dsp:spPr>
        <a:xfrm>
          <a:off x="3640" y="2455885"/>
          <a:ext cx="2213102" cy="1177744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solidFill>
                <a:schemeClr val="bg1"/>
              </a:solidFill>
              <a:latin typeface="+mn-lt"/>
              <a:cs typeface="Times New Roman" pitchFamily="18" charset="0"/>
            </a:rPr>
            <a:t>Стандартизированные тесты  с заданиями на выбор ответов</a:t>
          </a:r>
          <a:endParaRPr lang="ru-RU" sz="1400" b="1" i="0" kern="1200" dirty="0">
            <a:solidFill>
              <a:schemeClr val="bg1"/>
            </a:solidFill>
            <a:latin typeface="+mn-lt"/>
            <a:cs typeface="Times New Roman" pitchFamily="18" charset="0"/>
          </a:endParaRPr>
        </a:p>
      </dsp:txBody>
      <dsp:txXfrm>
        <a:off x="38135" y="2490380"/>
        <a:ext cx="2144112" cy="1108754"/>
      </dsp:txXfrm>
    </dsp:sp>
    <dsp:sp modelId="{A22EE04A-A8A8-47C6-B3CC-F14147A4F01E}">
      <dsp:nvSpPr>
        <dsp:cNvPr id="0" name=""/>
        <dsp:cNvSpPr/>
      </dsp:nvSpPr>
      <dsp:spPr>
        <a:xfrm>
          <a:off x="1934222" y="2152918"/>
          <a:ext cx="1276969" cy="3029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483"/>
              </a:lnTo>
              <a:lnTo>
                <a:pt x="1276969" y="151483"/>
              </a:lnTo>
              <a:lnTo>
                <a:pt x="1276969" y="30296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998BA4-FF4E-48B5-965E-656AF97F9F2F}">
      <dsp:nvSpPr>
        <dsp:cNvPr id="0" name=""/>
        <dsp:cNvSpPr/>
      </dsp:nvSpPr>
      <dsp:spPr>
        <a:xfrm>
          <a:off x="2557579" y="2455885"/>
          <a:ext cx="1307224" cy="1177744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latin typeface="+mn-lt"/>
              <a:cs typeface="Times New Roman" pitchFamily="18" charset="0"/>
            </a:rPr>
            <a:t>Стандартизированные анкеты</a:t>
          </a:r>
          <a:endParaRPr lang="ru-RU" sz="1400" b="1" i="0" kern="1200" dirty="0">
            <a:latin typeface="+mn-lt"/>
            <a:cs typeface="Times New Roman" pitchFamily="18" charset="0"/>
          </a:endParaRPr>
        </a:p>
      </dsp:txBody>
      <dsp:txXfrm>
        <a:off x="2592074" y="2490380"/>
        <a:ext cx="1238234" cy="1108754"/>
      </dsp:txXfrm>
    </dsp:sp>
    <dsp:sp modelId="{C16E8E05-DA61-4CB0-8188-088C57C6A863}">
      <dsp:nvSpPr>
        <dsp:cNvPr id="0" name=""/>
        <dsp:cNvSpPr/>
      </dsp:nvSpPr>
      <dsp:spPr>
        <a:xfrm>
          <a:off x="4248064" y="1092535"/>
          <a:ext cx="2370961" cy="3029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483"/>
              </a:lnTo>
              <a:lnTo>
                <a:pt x="2370961" y="151483"/>
              </a:lnTo>
              <a:lnTo>
                <a:pt x="2370961" y="302966"/>
              </a:lnTo>
            </a:path>
          </a:pathLst>
        </a:cu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08AC9B-27C2-43FB-AE96-1FF30997A4CC}">
      <dsp:nvSpPr>
        <dsp:cNvPr id="0" name=""/>
        <dsp:cNvSpPr/>
      </dsp:nvSpPr>
      <dsp:spPr>
        <a:xfrm>
          <a:off x="5329149" y="1395502"/>
          <a:ext cx="2579752" cy="757416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latin typeface="+mn-lt"/>
              <a:cs typeface="Times New Roman" pitchFamily="18" charset="0"/>
            </a:rPr>
            <a:t>Качественные измерители</a:t>
          </a:r>
          <a:endParaRPr lang="ru-RU" sz="1400" b="1" i="0" kern="1200" dirty="0">
            <a:latin typeface="+mn-lt"/>
            <a:cs typeface="Times New Roman" pitchFamily="18" charset="0"/>
          </a:endParaRPr>
        </a:p>
      </dsp:txBody>
      <dsp:txXfrm>
        <a:off x="5351333" y="1417686"/>
        <a:ext cx="2535384" cy="713048"/>
      </dsp:txXfrm>
    </dsp:sp>
    <dsp:sp modelId="{C8DB49DE-B270-4719-AE43-ACECDBCE6A0B}">
      <dsp:nvSpPr>
        <dsp:cNvPr id="0" name=""/>
        <dsp:cNvSpPr/>
      </dsp:nvSpPr>
      <dsp:spPr>
        <a:xfrm>
          <a:off x="4926041" y="2152918"/>
          <a:ext cx="1692984" cy="302966"/>
        </a:xfrm>
        <a:custGeom>
          <a:avLst/>
          <a:gdLst/>
          <a:ahLst/>
          <a:cxnLst/>
          <a:rect l="0" t="0" r="0" b="0"/>
          <a:pathLst>
            <a:path>
              <a:moveTo>
                <a:pt x="1692984" y="0"/>
              </a:moveTo>
              <a:lnTo>
                <a:pt x="1692984" y="151483"/>
              </a:lnTo>
              <a:lnTo>
                <a:pt x="0" y="151483"/>
              </a:lnTo>
              <a:lnTo>
                <a:pt x="0" y="30296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BE38B7-0708-4078-973A-C8B1CED41C8A}">
      <dsp:nvSpPr>
        <dsp:cNvPr id="0" name=""/>
        <dsp:cNvSpPr/>
      </dsp:nvSpPr>
      <dsp:spPr>
        <a:xfrm>
          <a:off x="4205641" y="2455885"/>
          <a:ext cx="1440798" cy="1177744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latin typeface="+mn-lt"/>
              <a:cs typeface="Times New Roman" pitchFamily="18" charset="0"/>
            </a:rPr>
            <a:t>Традиционные формы оценивания</a:t>
          </a:r>
          <a:endParaRPr lang="ru-RU" sz="1400" b="1" i="0" kern="1200" dirty="0">
            <a:latin typeface="+mn-lt"/>
            <a:cs typeface="Times New Roman" pitchFamily="18" charset="0"/>
          </a:endParaRPr>
        </a:p>
      </dsp:txBody>
      <dsp:txXfrm>
        <a:off x="4240136" y="2490380"/>
        <a:ext cx="1371808" cy="1108754"/>
      </dsp:txXfrm>
    </dsp:sp>
    <dsp:sp modelId="{5BB4A31E-DB33-428E-9999-2ABCD5D6E69F}">
      <dsp:nvSpPr>
        <dsp:cNvPr id="0" name=""/>
        <dsp:cNvSpPr/>
      </dsp:nvSpPr>
      <dsp:spPr>
        <a:xfrm>
          <a:off x="6573305" y="2152918"/>
          <a:ext cx="91440" cy="3029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1483"/>
              </a:lnTo>
              <a:lnTo>
                <a:pt x="97135" y="151483"/>
              </a:lnTo>
              <a:lnTo>
                <a:pt x="97135" y="30296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4F49B-61E6-49B1-87C6-7BF56CAEC1D7}">
      <dsp:nvSpPr>
        <dsp:cNvPr id="0" name=""/>
        <dsp:cNvSpPr/>
      </dsp:nvSpPr>
      <dsp:spPr>
        <a:xfrm>
          <a:off x="5987278" y="2455885"/>
          <a:ext cx="1366325" cy="1177744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err="1" smtClean="0">
              <a:latin typeface="+mn-lt"/>
              <a:cs typeface="Times New Roman" pitchFamily="18" charset="0"/>
            </a:rPr>
            <a:t>Портфолио</a:t>
          </a:r>
          <a:endParaRPr lang="ru-RU" sz="1400" b="1" i="0" kern="1200" dirty="0">
            <a:latin typeface="+mn-lt"/>
            <a:cs typeface="Times New Roman" pitchFamily="18" charset="0"/>
          </a:endParaRPr>
        </a:p>
      </dsp:txBody>
      <dsp:txXfrm>
        <a:off x="6021773" y="2490380"/>
        <a:ext cx="1297335" cy="1108754"/>
      </dsp:txXfrm>
    </dsp:sp>
    <dsp:sp modelId="{E0ACEDCC-5567-48E2-BCF3-CBBB7BCB49E0}">
      <dsp:nvSpPr>
        <dsp:cNvPr id="0" name=""/>
        <dsp:cNvSpPr/>
      </dsp:nvSpPr>
      <dsp:spPr>
        <a:xfrm>
          <a:off x="6619025" y="2152918"/>
          <a:ext cx="1744399" cy="3029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483"/>
              </a:lnTo>
              <a:lnTo>
                <a:pt x="1744399" y="151483"/>
              </a:lnTo>
              <a:lnTo>
                <a:pt x="1744399" y="30296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A2F7E1-6AC5-4DEC-8917-126AA8F7A5D5}">
      <dsp:nvSpPr>
        <dsp:cNvPr id="0" name=""/>
        <dsp:cNvSpPr/>
      </dsp:nvSpPr>
      <dsp:spPr>
        <a:xfrm>
          <a:off x="7694441" y="2455885"/>
          <a:ext cx="1337968" cy="1177744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latin typeface="+mn-lt"/>
              <a:cs typeface="Times New Roman" pitchFamily="18" charset="0"/>
            </a:rPr>
            <a:t>Презентации, проекты</a:t>
          </a:r>
          <a:endParaRPr lang="ru-RU" sz="1400" b="1" i="0" kern="1200" dirty="0">
            <a:latin typeface="+mn-lt"/>
            <a:cs typeface="Times New Roman" pitchFamily="18" charset="0"/>
          </a:endParaRPr>
        </a:p>
      </dsp:txBody>
      <dsp:txXfrm>
        <a:off x="7728936" y="2490380"/>
        <a:ext cx="1268978" cy="11087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74177C-D99E-40FC-8234-7DC33203EC50}">
      <dsp:nvSpPr>
        <dsp:cNvPr id="0" name=""/>
        <dsp:cNvSpPr/>
      </dsp:nvSpPr>
      <dsp:spPr>
        <a:xfrm>
          <a:off x="-6333364" y="-969500"/>
          <a:ext cx="7544238" cy="7544238"/>
        </a:xfrm>
        <a:prstGeom prst="blockArc">
          <a:avLst>
            <a:gd name="adj1" fmla="val 18900000"/>
            <a:gd name="adj2" fmla="val 2700000"/>
            <a:gd name="adj3" fmla="val 286"/>
          </a:avLst>
        </a:pr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403A57-DA2A-4A63-B932-A8D49C66E85D}">
      <dsp:nvSpPr>
        <dsp:cNvPr id="0" name=""/>
        <dsp:cNvSpPr/>
      </dsp:nvSpPr>
      <dsp:spPr>
        <a:xfrm>
          <a:off x="389112" y="104346"/>
          <a:ext cx="8028906" cy="5094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4339" tIns="45720" rIns="45720" bIns="4572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003E"/>
              </a:solidFill>
            </a:rPr>
            <a:t>Индивидуальная траектория: </a:t>
          </a:r>
          <a:r>
            <a:rPr lang="ru-RU" sz="1600" kern="1200" dirty="0" smtClean="0">
              <a:solidFill>
                <a:srgbClr val="00003E"/>
              </a:solidFill>
            </a:rPr>
            <a:t>учитываются предыдущие уровни образования и направления желаемой специализации, а также место практики</a:t>
          </a:r>
          <a:endParaRPr lang="ru-RU" sz="1600" b="1" kern="1200" dirty="0">
            <a:solidFill>
              <a:srgbClr val="00003E"/>
            </a:solidFill>
          </a:endParaRPr>
        </a:p>
      </dsp:txBody>
      <dsp:txXfrm>
        <a:off x="389112" y="104346"/>
        <a:ext cx="8028906" cy="509403"/>
      </dsp:txXfrm>
    </dsp:sp>
    <dsp:sp modelId="{4796FB80-92D7-442C-87FB-645365DCF5EE}">
      <dsp:nvSpPr>
        <dsp:cNvPr id="0" name=""/>
        <dsp:cNvSpPr/>
      </dsp:nvSpPr>
      <dsp:spPr>
        <a:xfrm>
          <a:off x="0" y="0"/>
          <a:ext cx="636754" cy="6367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CAFF79-1B03-4250-B619-A9A31784D29A}">
      <dsp:nvSpPr>
        <dsp:cNvPr id="0" name=""/>
        <dsp:cNvSpPr/>
      </dsp:nvSpPr>
      <dsp:spPr>
        <a:xfrm>
          <a:off x="913734" y="879264"/>
          <a:ext cx="7511217" cy="6631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4339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003E"/>
              </a:solidFill>
            </a:rPr>
            <a:t>Акцент на практику: </a:t>
          </a:r>
          <a:r>
            <a:rPr lang="ru-RU" sz="1600" kern="1200" dirty="0" smtClean="0">
              <a:solidFill>
                <a:srgbClr val="00003E"/>
              </a:solidFill>
            </a:rPr>
            <a:t>50</a:t>
          </a:r>
          <a:r>
            <a:rPr lang="ru-RU" sz="1600" kern="1200" dirty="0" smtClean="0">
              <a:solidFill>
                <a:srgbClr val="00003E"/>
              </a:solidFill>
            </a:rPr>
            <a:t>% образовательной программы состоит из практики </a:t>
          </a:r>
          <a:r>
            <a:rPr lang="ru-RU" sz="1600" kern="1200" dirty="0" smtClean="0">
              <a:solidFill>
                <a:srgbClr val="00003E"/>
              </a:solidFill>
            </a:rPr>
            <a:t>(на протяжении каждой изучаемой </a:t>
          </a:r>
          <a:r>
            <a:rPr lang="ru-RU" sz="1600" kern="1200" dirty="0" smtClean="0">
              <a:solidFill>
                <a:srgbClr val="00003E"/>
              </a:solidFill>
            </a:rPr>
            <a:t>дисциплины). Место практики студент выбирает самостоятельно в зависимости от выбранного направления</a:t>
          </a:r>
        </a:p>
      </dsp:txBody>
      <dsp:txXfrm>
        <a:off x="913734" y="879264"/>
        <a:ext cx="7511217" cy="663167"/>
      </dsp:txXfrm>
    </dsp:sp>
    <dsp:sp modelId="{9AB04EE9-B039-4183-9A66-114DF3679484}">
      <dsp:nvSpPr>
        <dsp:cNvPr id="0" name=""/>
        <dsp:cNvSpPr/>
      </dsp:nvSpPr>
      <dsp:spPr>
        <a:xfrm>
          <a:off x="559197" y="864095"/>
          <a:ext cx="636754" cy="6367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79CB08-1444-4E5E-9FCF-1251B109A30B}">
      <dsp:nvSpPr>
        <dsp:cNvPr id="0" name=""/>
        <dsp:cNvSpPr/>
      </dsp:nvSpPr>
      <dsp:spPr>
        <a:xfrm>
          <a:off x="1224131" y="1758454"/>
          <a:ext cx="7209758" cy="73741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4339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003E"/>
              </a:solidFill>
            </a:rPr>
            <a:t>Акцент на СРС:</a:t>
          </a:r>
          <a:r>
            <a:rPr lang="ru-RU" sz="1800" kern="1200" dirty="0" smtClean="0">
              <a:solidFill>
                <a:srgbClr val="00003E"/>
              </a:solidFill>
            </a:rPr>
            <a:t> </a:t>
          </a:r>
          <a:r>
            <a:rPr lang="ru-RU" sz="1600" kern="1200" dirty="0" smtClean="0">
              <a:solidFill>
                <a:srgbClr val="00003E"/>
              </a:solidFill>
            </a:rPr>
            <a:t>все лекции и учебники доступны для студентов в Интернете. Преподаватель акцентирует внимание на особенностях практики и правильном понимании материала</a:t>
          </a:r>
        </a:p>
      </dsp:txBody>
      <dsp:txXfrm>
        <a:off x="1224131" y="1758454"/>
        <a:ext cx="7209758" cy="737418"/>
      </dsp:txXfrm>
    </dsp:sp>
    <dsp:sp modelId="{72408128-6E12-4323-9447-AB177D179741}">
      <dsp:nvSpPr>
        <dsp:cNvPr id="0" name=""/>
        <dsp:cNvSpPr/>
      </dsp:nvSpPr>
      <dsp:spPr>
        <a:xfrm>
          <a:off x="849791" y="1800198"/>
          <a:ext cx="636754" cy="6367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86D2AF-2C0F-4C36-A0F7-C966CD580C8A}">
      <dsp:nvSpPr>
        <dsp:cNvPr id="0" name=""/>
        <dsp:cNvSpPr/>
      </dsp:nvSpPr>
      <dsp:spPr>
        <a:xfrm>
          <a:off x="1208719" y="2671915"/>
          <a:ext cx="7234084" cy="5094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4339" tIns="40640" rIns="40640" bIns="4064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003E"/>
              </a:solidFill>
            </a:rPr>
            <a:t>Использование </a:t>
          </a:r>
          <a:r>
            <a:rPr lang="ru-RU" sz="1800" b="1" kern="1200" dirty="0" err="1" smtClean="0">
              <a:solidFill>
                <a:srgbClr val="00003E"/>
              </a:solidFill>
            </a:rPr>
            <a:t>симуляционного</a:t>
          </a:r>
          <a:r>
            <a:rPr lang="ru-RU" sz="1800" b="1" kern="1200" dirty="0" smtClean="0">
              <a:solidFill>
                <a:srgbClr val="00003E"/>
              </a:solidFill>
            </a:rPr>
            <a:t> </a:t>
          </a:r>
          <a:r>
            <a:rPr lang="ru-RU" sz="1800" b="1" kern="1200" dirty="0" smtClean="0">
              <a:solidFill>
                <a:srgbClr val="00003E"/>
              </a:solidFill>
            </a:rPr>
            <a:t>обучения</a:t>
          </a:r>
          <a:r>
            <a:rPr lang="ru-RU" sz="1800" kern="1200" dirty="0" smtClean="0">
              <a:solidFill>
                <a:srgbClr val="00003E"/>
              </a:solidFill>
            </a:rPr>
            <a:t> </a:t>
          </a:r>
          <a:r>
            <a:rPr lang="ru-RU" sz="1600" kern="1200" dirty="0" smtClean="0">
              <a:solidFill>
                <a:srgbClr val="00003E"/>
              </a:solidFill>
            </a:rPr>
            <a:t>в учебных классах или </a:t>
          </a:r>
          <a:r>
            <a:rPr lang="ru-RU" sz="1600" kern="1200" dirty="0" err="1" smtClean="0">
              <a:solidFill>
                <a:srgbClr val="00003E"/>
              </a:solidFill>
            </a:rPr>
            <a:t>симуляционном</a:t>
          </a:r>
          <a:r>
            <a:rPr lang="ru-RU" sz="1600" kern="1200" dirty="0" smtClean="0">
              <a:solidFill>
                <a:srgbClr val="00003E"/>
              </a:solidFill>
            </a:rPr>
            <a:t> </a:t>
          </a:r>
          <a:r>
            <a:rPr lang="ru-RU" sz="1600" kern="1200" dirty="0" smtClean="0">
              <a:solidFill>
                <a:srgbClr val="00003E"/>
              </a:solidFill>
            </a:rPr>
            <a:t>центре для отработки педагогических навыков</a:t>
          </a:r>
          <a:endParaRPr lang="ru-RU" sz="1600" kern="1200" dirty="0" smtClean="0">
            <a:solidFill>
              <a:srgbClr val="00003E"/>
            </a:solidFill>
          </a:endParaRPr>
        </a:p>
      </dsp:txBody>
      <dsp:txXfrm>
        <a:off x="1208719" y="2671915"/>
        <a:ext cx="7234084" cy="509403"/>
      </dsp:txXfrm>
    </dsp:sp>
    <dsp:sp modelId="{3F3D0D0B-E36B-4876-B88B-E7C6CE067895}">
      <dsp:nvSpPr>
        <dsp:cNvPr id="0" name=""/>
        <dsp:cNvSpPr/>
      </dsp:nvSpPr>
      <dsp:spPr>
        <a:xfrm>
          <a:off x="849792" y="2592285"/>
          <a:ext cx="636754" cy="6367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5CC66A-0410-4DB4-8BB0-1025EB14601C}">
      <dsp:nvSpPr>
        <dsp:cNvPr id="0" name=""/>
        <dsp:cNvSpPr/>
      </dsp:nvSpPr>
      <dsp:spPr>
        <a:xfrm>
          <a:off x="1107314" y="3312470"/>
          <a:ext cx="7314799" cy="5094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4339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003E"/>
              </a:solidFill>
            </a:rPr>
            <a:t>Симуляции</a:t>
          </a:r>
          <a:r>
            <a:rPr lang="ru-RU" sz="1600" kern="1200" dirty="0" smtClean="0">
              <a:solidFill>
                <a:srgbClr val="00003E"/>
              </a:solidFill>
            </a:rPr>
            <a:t> </a:t>
          </a:r>
          <a:r>
            <a:rPr lang="ru-RU" sz="1600" kern="1200" dirty="0" smtClean="0">
              <a:solidFill>
                <a:srgbClr val="00003E"/>
              </a:solidFill>
            </a:rPr>
            <a:t>в условиях </a:t>
          </a:r>
          <a:r>
            <a:rPr lang="ru-RU" sz="1800" b="1" kern="1200" dirty="0" smtClean="0">
              <a:solidFill>
                <a:srgbClr val="00003E"/>
              </a:solidFill>
            </a:rPr>
            <a:t>оригинала</a:t>
          </a:r>
          <a:r>
            <a:rPr lang="ru-RU" sz="1600" kern="1200" dirty="0" smtClean="0">
              <a:solidFill>
                <a:srgbClr val="00003E"/>
              </a:solidFill>
            </a:rPr>
            <a:t> </a:t>
          </a:r>
          <a:r>
            <a:rPr lang="ru-RU" sz="1600" kern="1200" dirty="0" smtClean="0">
              <a:solidFill>
                <a:srgbClr val="00003E"/>
              </a:solidFill>
            </a:rPr>
            <a:t>(оборудованные кабинеты, полный перечень медоборудования, симуляции окружающей среды)</a:t>
          </a:r>
        </a:p>
      </dsp:txBody>
      <dsp:txXfrm>
        <a:off x="1107314" y="3312470"/>
        <a:ext cx="7314799" cy="509403"/>
      </dsp:txXfrm>
    </dsp:sp>
    <dsp:sp modelId="{BA91345E-B544-4EB8-9F40-A38388C996C2}">
      <dsp:nvSpPr>
        <dsp:cNvPr id="0" name=""/>
        <dsp:cNvSpPr/>
      </dsp:nvSpPr>
      <dsp:spPr>
        <a:xfrm>
          <a:off x="788937" y="3248795"/>
          <a:ext cx="636754" cy="6367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3F93B2-E950-4A26-A7F3-1B168B0D3E95}">
      <dsp:nvSpPr>
        <dsp:cNvPr id="0" name=""/>
        <dsp:cNvSpPr/>
      </dsp:nvSpPr>
      <dsp:spPr>
        <a:xfrm>
          <a:off x="913734" y="3980324"/>
          <a:ext cx="7511217" cy="5094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4339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003E"/>
              </a:solidFill>
            </a:rPr>
            <a:t>Научно-практическая подготовка: </a:t>
          </a:r>
          <a:r>
            <a:rPr lang="ru-RU" sz="1600" kern="1200" dirty="0" smtClean="0">
              <a:solidFill>
                <a:srgbClr val="00003E"/>
              </a:solidFill>
            </a:rPr>
            <a:t>студенты </a:t>
          </a:r>
          <a:r>
            <a:rPr lang="ru-RU" sz="1600" kern="1200" dirty="0" smtClean="0">
              <a:solidFill>
                <a:srgbClr val="00003E"/>
              </a:solidFill>
            </a:rPr>
            <a:t>ведут проекты по решению актуальных проблем сестринской практики и </a:t>
          </a:r>
          <a:r>
            <a:rPr lang="ru-RU" sz="1600" kern="1200" dirty="0" smtClean="0">
              <a:solidFill>
                <a:srgbClr val="00003E"/>
              </a:solidFill>
            </a:rPr>
            <a:t>ОЗ на постоянной основе</a:t>
          </a:r>
          <a:endParaRPr lang="ru-RU" sz="1600" kern="1200" dirty="0" smtClean="0">
            <a:solidFill>
              <a:srgbClr val="00003E"/>
            </a:solidFill>
          </a:endParaRPr>
        </a:p>
      </dsp:txBody>
      <dsp:txXfrm>
        <a:off x="913734" y="3980324"/>
        <a:ext cx="7511217" cy="509403"/>
      </dsp:txXfrm>
    </dsp:sp>
    <dsp:sp modelId="{B5A77B37-7538-4A8B-98B6-C6953E9FA83F}">
      <dsp:nvSpPr>
        <dsp:cNvPr id="0" name=""/>
        <dsp:cNvSpPr/>
      </dsp:nvSpPr>
      <dsp:spPr>
        <a:xfrm>
          <a:off x="559197" y="3918695"/>
          <a:ext cx="636754" cy="6367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734500-0658-4453-9BC8-F55D2778C557}">
      <dsp:nvSpPr>
        <dsp:cNvPr id="0" name=""/>
        <dsp:cNvSpPr/>
      </dsp:nvSpPr>
      <dsp:spPr>
        <a:xfrm>
          <a:off x="792123" y="4752530"/>
          <a:ext cx="7637336" cy="51256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4339" tIns="40640" rIns="40640" bIns="4064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003E"/>
              </a:solidFill>
            </a:rPr>
            <a:t>Высокий уровень </a:t>
          </a:r>
          <a:r>
            <a:rPr lang="ru-RU" sz="1800" b="1" kern="1200" dirty="0" smtClean="0">
              <a:solidFill>
                <a:srgbClr val="00003E"/>
              </a:solidFill>
            </a:rPr>
            <a:t>внедрения инноваций </a:t>
          </a:r>
          <a:r>
            <a:rPr lang="ru-RU" sz="1600" kern="1200" dirty="0" smtClean="0">
              <a:solidFill>
                <a:srgbClr val="00003E"/>
              </a:solidFill>
            </a:rPr>
            <a:t>в сестринскую практику: все темы студенческих и магистерских проектов планируются согласно запросам МО</a:t>
          </a:r>
        </a:p>
      </dsp:txBody>
      <dsp:txXfrm>
        <a:off x="792123" y="4752530"/>
        <a:ext cx="7637336" cy="512562"/>
      </dsp:txXfrm>
    </dsp:sp>
    <dsp:sp modelId="{4BDE6B32-860F-4786-B057-47B297883961}">
      <dsp:nvSpPr>
        <dsp:cNvPr id="0" name=""/>
        <dsp:cNvSpPr/>
      </dsp:nvSpPr>
      <dsp:spPr>
        <a:xfrm>
          <a:off x="240819" y="4666860"/>
          <a:ext cx="636754" cy="6367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86E356-D3E8-4ADC-AF09-C01111021595}" type="datetimeFigureOut">
              <a:rPr lang="ru-RU" smtClean="0"/>
              <a:t>20.06.2018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7A808-4AA4-4A01-BA3B-3F408670AF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538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27A808-4AA4-4A01-BA3B-3F408670AFE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507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4ED9D-2A82-4ABE-AED3-101D3FB4C6A4}" type="datetime1">
              <a:rPr lang="ru-RU" smtClean="0"/>
              <a:t>20.06.2018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6CFC4-A097-433A-8FE1-AD2B3C69CFC5}" type="datetime1">
              <a:rPr lang="ru-RU" smtClean="0"/>
              <a:t>20.06.2018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0ADD6-F847-48F4-BD56-3B02823FE28B}" type="datetime1">
              <a:rPr lang="ru-RU" smtClean="0"/>
              <a:t>20.06.2018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sältö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936104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A8C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1" name="Tekstin paikkamerkki 2"/>
          <p:cNvSpPr>
            <a:spLocks noGrp="1"/>
          </p:cNvSpPr>
          <p:nvPr>
            <p:ph type="body" idx="10"/>
          </p:nvPr>
        </p:nvSpPr>
        <p:spPr>
          <a:xfrm>
            <a:off x="611560" y="1628800"/>
            <a:ext cx="7776864" cy="3600400"/>
          </a:xfrm>
          <a:prstGeom prst="rect">
            <a:avLst/>
          </a:prstGeom>
        </p:spPr>
        <p:txBody>
          <a:bodyPr anchor="t"/>
          <a:lstStyle>
            <a:lvl1pPr marL="285750" indent="-285750">
              <a:buFont typeface="Arial"/>
              <a:buChar char="•"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2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960040" y="6237312"/>
            <a:ext cx="1090464" cy="4046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050504" y="6237312"/>
            <a:ext cx="4177680" cy="4046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53921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87249-19AC-481F-BA80-943D0841C62E}" type="datetime1">
              <a:rPr lang="ru-RU" smtClean="0"/>
              <a:t>20.06.2018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E35C-60C7-46F6-8A4F-8F099F4A86DE}" type="datetime1">
              <a:rPr lang="ru-RU" smtClean="0"/>
              <a:t>20.06.2018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639B-1675-4DEB-BD59-2B0CA79AE23C}" type="datetime1">
              <a:rPr lang="ru-RU" smtClean="0"/>
              <a:t>20.06.2018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E9435-AEB9-4282-AAED-68383A9FB35F}" type="datetime1">
              <a:rPr lang="ru-RU" smtClean="0"/>
              <a:t>20.06.2018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ED70F-9535-49F6-8824-A92428340DC3}" type="datetime1">
              <a:rPr lang="ru-RU" smtClean="0"/>
              <a:t>20.06.2018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CCCB-C9E9-4790-9BB0-0ACEBDAA8D86}" type="datetime1">
              <a:rPr lang="ru-RU" smtClean="0"/>
              <a:t>20.06.2018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8AFA3-6918-4B78-BA39-FB890564564A}" type="datetime1">
              <a:rPr lang="ru-RU" smtClean="0"/>
              <a:t>20.06.2018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0327-4562-4D08-BFBC-6E0B57654E80}" type="datetime1">
              <a:rPr lang="ru-RU" smtClean="0"/>
              <a:t>20.06.2018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7F766-EBB3-4DA2-9E26-3E9E8D816C3E}" type="datetime1">
              <a:rPr lang="ru-RU" smtClean="0"/>
              <a:t>20.06.2018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hyperlink" Target="mailto:Dinara.ospanova@mail.ru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d.ospanova@kazmuno.kz" TargetMode="External"/><Relationship Id="rId5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479424747"/>
              </p:ext>
            </p:extLst>
          </p:nvPr>
        </p:nvGraphicFramePr>
        <p:xfrm>
          <a:off x="251520" y="1988840"/>
          <a:ext cx="8712968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987493" y="6381328"/>
            <a:ext cx="316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solidFill>
                  <a:schemeClr val="bg1"/>
                </a:solidFill>
              </a:rPr>
              <a:t>Астана, 22 июня  </a:t>
            </a:r>
            <a:r>
              <a:rPr lang="ru-RU" sz="1400" b="1" i="1" dirty="0" smtClean="0">
                <a:solidFill>
                  <a:schemeClr val="bg1"/>
                </a:solidFill>
              </a:rPr>
              <a:t>2018 </a:t>
            </a:r>
            <a:r>
              <a:rPr lang="ru-RU" sz="1400" b="1" i="1" dirty="0">
                <a:solidFill>
                  <a:schemeClr val="bg1"/>
                </a:solidFill>
              </a:rPr>
              <a:t>г</a:t>
            </a:r>
            <a:r>
              <a:rPr lang="ru-RU" sz="1400" b="1" i="1" dirty="0" smtClean="0">
                <a:solidFill>
                  <a:schemeClr val="bg1"/>
                </a:solidFill>
              </a:rPr>
              <a:t>.</a:t>
            </a:r>
            <a:endParaRPr lang="ru-RU" sz="1400" b="1" i="1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7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2771800" cy="6167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835696" y="4701978"/>
            <a:ext cx="7128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>
                <a:solidFill>
                  <a:schemeClr val="bg1"/>
                </a:solidFill>
              </a:rPr>
              <a:t>Динара </a:t>
            </a:r>
            <a:r>
              <a:rPr lang="ru-RU" sz="2000" b="1" dirty="0" err="1" smtClean="0">
                <a:solidFill>
                  <a:schemeClr val="bg1"/>
                </a:solidFill>
              </a:rPr>
              <a:t>Оспанова</a:t>
            </a:r>
            <a:endParaRPr lang="ru-RU" sz="2000" b="1" dirty="0" smtClean="0">
              <a:solidFill>
                <a:schemeClr val="bg1"/>
              </a:solidFill>
            </a:endParaRPr>
          </a:p>
          <a:p>
            <a:pPr algn="r"/>
            <a:r>
              <a:rPr lang="ru-RU" sz="2000" b="1" dirty="0">
                <a:solidFill>
                  <a:schemeClr val="bg1"/>
                </a:solidFill>
              </a:rPr>
              <a:t>д</a:t>
            </a:r>
            <a:r>
              <a:rPr lang="ru-RU" sz="2000" b="1" dirty="0" smtClean="0">
                <a:solidFill>
                  <a:schemeClr val="bg1"/>
                </a:solidFill>
              </a:rPr>
              <a:t>.м.н., </a:t>
            </a:r>
            <a:r>
              <a:rPr lang="ru-RU" sz="2000" b="1" dirty="0" err="1" smtClean="0">
                <a:solidFill>
                  <a:schemeClr val="bg1"/>
                </a:solidFill>
              </a:rPr>
              <a:t>асс.профессор</a:t>
            </a:r>
            <a:endParaRPr lang="ru-RU" sz="2000" b="1" dirty="0" smtClean="0">
              <a:solidFill>
                <a:schemeClr val="bg1"/>
              </a:solidFill>
            </a:endParaRPr>
          </a:p>
          <a:p>
            <a:pPr algn="r"/>
            <a:r>
              <a:rPr lang="ru-RU" sz="2000" b="1" dirty="0" smtClean="0">
                <a:solidFill>
                  <a:schemeClr val="bg1"/>
                </a:solidFill>
              </a:rPr>
              <a:t>Отдел магистратуры и докторантуры  АО «</a:t>
            </a:r>
            <a:r>
              <a:rPr lang="ru-RU" sz="2000" b="1" dirty="0" err="1" smtClean="0">
                <a:solidFill>
                  <a:schemeClr val="bg1"/>
                </a:solidFill>
              </a:rPr>
              <a:t>КазМУНО</a:t>
            </a:r>
            <a:r>
              <a:rPr lang="ru-RU" sz="2000" b="1" dirty="0" smtClean="0">
                <a:solidFill>
                  <a:schemeClr val="bg1"/>
                </a:solidFill>
              </a:rPr>
              <a:t>»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8" name="Kuva 1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56" b="12081"/>
          <a:stretch/>
        </p:blipFill>
        <p:spPr bwMode="auto">
          <a:xfrm>
            <a:off x="3879532" y="299785"/>
            <a:ext cx="1384935" cy="5200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Kuva 2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310621"/>
            <a:ext cx="2736304" cy="516778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81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3343051"/>
              </p:ext>
            </p:extLst>
          </p:nvPr>
        </p:nvGraphicFramePr>
        <p:xfrm>
          <a:off x="328612" y="1757363"/>
          <a:ext cx="8701088" cy="3718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3457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59246"/>
            <a:ext cx="9144000" cy="564356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>
                <a:solidFill>
                  <a:srgbClr val="FFC000"/>
                </a:solidFill>
              </a:rPr>
              <a:t>Методы обучения </a:t>
            </a:r>
            <a:endParaRPr lang="en-US" sz="2700" b="1" dirty="0">
              <a:solidFill>
                <a:srgbClr val="FFC00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 rot="5400000">
            <a:off x="267977" y="4243604"/>
            <a:ext cx="1249614" cy="1350000"/>
            <a:chOff x="6057363" y="650026"/>
            <a:chExt cx="1666152" cy="1800000"/>
          </a:xfrm>
        </p:grpSpPr>
        <p:sp>
          <p:nvSpPr>
            <p:cNvPr id="4" name="Rectangle 3"/>
            <p:cNvSpPr/>
            <p:nvPr/>
          </p:nvSpPr>
          <p:spPr>
            <a:xfrm>
              <a:off x="6057363" y="1081826"/>
              <a:ext cx="77274" cy="91440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002060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809115" y="650026"/>
              <a:ext cx="914400" cy="180000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002060"/>
                </a:solidFill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6172737" y="1539026"/>
              <a:ext cx="545688" cy="0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TextBox 92"/>
          <p:cNvSpPr txBox="1"/>
          <p:nvPr/>
        </p:nvSpPr>
        <p:spPr>
          <a:xfrm>
            <a:off x="3473321" y="3898934"/>
            <a:ext cx="222920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50006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>
                <a:solidFill>
                  <a:srgbClr val="FFC000"/>
                </a:solidFill>
              </a:rPr>
              <a:t>МЕТОДЫ ОБУЧЕНИЯ</a:t>
            </a:r>
            <a:endParaRPr lang="ru-RU" b="1" dirty="0">
              <a:solidFill>
                <a:srgbClr val="FFC000"/>
              </a:solidFill>
            </a:endParaRPr>
          </a:p>
        </p:txBody>
      </p:sp>
      <p:cxnSp>
        <p:nvCxnSpPr>
          <p:cNvPr id="114" name="Straight Connector 5"/>
          <p:cNvCxnSpPr/>
          <p:nvPr/>
        </p:nvCxnSpPr>
        <p:spPr>
          <a:xfrm>
            <a:off x="36595" y="1423219"/>
            <a:ext cx="9078830" cy="0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8"/>
          <p:cNvSpPr/>
          <p:nvPr/>
        </p:nvSpPr>
        <p:spPr>
          <a:xfrm rot="5400000">
            <a:off x="1076146" y="1419148"/>
            <a:ext cx="1350000" cy="199114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002060"/>
              </a:solidFill>
            </a:endParaRPr>
          </a:p>
        </p:txBody>
      </p:sp>
      <p:grpSp>
        <p:nvGrpSpPr>
          <p:cNvPr id="69" name="Group 9"/>
          <p:cNvGrpSpPr/>
          <p:nvPr/>
        </p:nvGrpSpPr>
        <p:grpSpPr>
          <a:xfrm rot="5400000">
            <a:off x="6410604" y="1154228"/>
            <a:ext cx="1350000" cy="2749656"/>
            <a:chOff x="6766782" y="-3916839"/>
            <a:chExt cx="1800000" cy="3115365"/>
          </a:xfrm>
        </p:grpSpPr>
        <p:sp>
          <p:nvSpPr>
            <p:cNvPr id="70" name="Rectangle 3"/>
            <p:cNvSpPr/>
            <p:nvPr/>
          </p:nvSpPr>
          <p:spPr>
            <a:xfrm rot="5400000">
              <a:off x="7632167" y="-1297311"/>
              <a:ext cx="77274" cy="91440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002060"/>
                </a:solidFill>
              </a:endParaRPr>
            </a:p>
          </p:txBody>
        </p:sp>
        <p:sp>
          <p:nvSpPr>
            <p:cNvPr id="71" name="Oval 8"/>
            <p:cNvSpPr/>
            <p:nvPr/>
          </p:nvSpPr>
          <p:spPr>
            <a:xfrm>
              <a:off x="6766782" y="-3916839"/>
              <a:ext cx="1800000" cy="2277465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002060"/>
                </a:solidFill>
              </a:endParaRPr>
            </a:p>
          </p:txBody>
        </p:sp>
        <p:cxnSp>
          <p:nvCxnSpPr>
            <p:cNvPr id="72" name="Straight Connector 12"/>
            <p:cNvCxnSpPr/>
            <p:nvPr/>
          </p:nvCxnSpPr>
          <p:spPr>
            <a:xfrm rot="5400000">
              <a:off x="7391940" y="-1238045"/>
              <a:ext cx="545688" cy="0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" name="Group 9"/>
          <p:cNvGrpSpPr/>
          <p:nvPr/>
        </p:nvGrpSpPr>
        <p:grpSpPr>
          <a:xfrm rot="5400000">
            <a:off x="1734830" y="4243601"/>
            <a:ext cx="1249614" cy="1350000"/>
            <a:chOff x="6057363" y="650026"/>
            <a:chExt cx="1666152" cy="1800000"/>
          </a:xfrm>
        </p:grpSpPr>
        <p:sp>
          <p:nvSpPr>
            <p:cNvPr id="119" name="Rectangle 3"/>
            <p:cNvSpPr/>
            <p:nvPr/>
          </p:nvSpPr>
          <p:spPr>
            <a:xfrm>
              <a:off x="6057363" y="1081826"/>
              <a:ext cx="77274" cy="91440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002060"/>
                </a:solidFill>
              </a:endParaRPr>
            </a:p>
          </p:txBody>
        </p:sp>
        <p:sp>
          <p:nvSpPr>
            <p:cNvPr id="120" name="Oval 8"/>
            <p:cNvSpPr/>
            <p:nvPr/>
          </p:nvSpPr>
          <p:spPr>
            <a:xfrm>
              <a:off x="6809115" y="650026"/>
              <a:ext cx="914400" cy="180000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002060"/>
                </a:solidFill>
              </a:endParaRPr>
            </a:p>
          </p:txBody>
        </p:sp>
        <p:cxnSp>
          <p:nvCxnSpPr>
            <p:cNvPr id="121" name="Straight Connector 12"/>
            <p:cNvCxnSpPr/>
            <p:nvPr/>
          </p:nvCxnSpPr>
          <p:spPr>
            <a:xfrm>
              <a:off x="6172737" y="1539026"/>
              <a:ext cx="545688" cy="0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Group 9"/>
          <p:cNvGrpSpPr/>
          <p:nvPr/>
        </p:nvGrpSpPr>
        <p:grpSpPr>
          <a:xfrm rot="5400000">
            <a:off x="3208035" y="4243603"/>
            <a:ext cx="1249614" cy="1350000"/>
            <a:chOff x="6057363" y="650026"/>
            <a:chExt cx="1666152" cy="1800000"/>
          </a:xfrm>
        </p:grpSpPr>
        <p:sp>
          <p:nvSpPr>
            <p:cNvPr id="123" name="Rectangle 3"/>
            <p:cNvSpPr/>
            <p:nvPr/>
          </p:nvSpPr>
          <p:spPr>
            <a:xfrm>
              <a:off x="6057363" y="1081826"/>
              <a:ext cx="77274" cy="91440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002060"/>
                </a:solidFill>
              </a:endParaRPr>
            </a:p>
          </p:txBody>
        </p:sp>
        <p:sp>
          <p:nvSpPr>
            <p:cNvPr id="124" name="Oval 8"/>
            <p:cNvSpPr/>
            <p:nvPr/>
          </p:nvSpPr>
          <p:spPr>
            <a:xfrm>
              <a:off x="6809115" y="650026"/>
              <a:ext cx="914400" cy="180000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002060"/>
                </a:solidFill>
              </a:endParaRPr>
            </a:p>
          </p:txBody>
        </p:sp>
        <p:cxnSp>
          <p:nvCxnSpPr>
            <p:cNvPr id="125" name="Straight Connector 12"/>
            <p:cNvCxnSpPr/>
            <p:nvPr/>
          </p:nvCxnSpPr>
          <p:spPr>
            <a:xfrm>
              <a:off x="6172737" y="1539026"/>
              <a:ext cx="545688" cy="0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Group 9"/>
          <p:cNvGrpSpPr/>
          <p:nvPr/>
        </p:nvGrpSpPr>
        <p:grpSpPr>
          <a:xfrm rot="5400000">
            <a:off x="4674887" y="4243601"/>
            <a:ext cx="1249614" cy="1350000"/>
            <a:chOff x="6057363" y="650026"/>
            <a:chExt cx="1666152" cy="1800000"/>
          </a:xfrm>
        </p:grpSpPr>
        <p:sp>
          <p:nvSpPr>
            <p:cNvPr id="127" name="Rectangle 3"/>
            <p:cNvSpPr/>
            <p:nvPr/>
          </p:nvSpPr>
          <p:spPr>
            <a:xfrm>
              <a:off x="6057363" y="1081826"/>
              <a:ext cx="77274" cy="91440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002060"/>
                </a:solidFill>
              </a:endParaRPr>
            </a:p>
          </p:txBody>
        </p:sp>
        <p:sp>
          <p:nvSpPr>
            <p:cNvPr id="128" name="Oval 8"/>
            <p:cNvSpPr/>
            <p:nvPr/>
          </p:nvSpPr>
          <p:spPr>
            <a:xfrm>
              <a:off x="6809115" y="650026"/>
              <a:ext cx="914400" cy="180000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002060"/>
                </a:solidFill>
              </a:endParaRPr>
            </a:p>
          </p:txBody>
        </p:sp>
        <p:cxnSp>
          <p:nvCxnSpPr>
            <p:cNvPr id="129" name="Straight Connector 12"/>
            <p:cNvCxnSpPr/>
            <p:nvPr/>
          </p:nvCxnSpPr>
          <p:spPr>
            <a:xfrm>
              <a:off x="6172737" y="1539026"/>
              <a:ext cx="545688" cy="0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0" name="Group 9"/>
          <p:cNvGrpSpPr/>
          <p:nvPr/>
        </p:nvGrpSpPr>
        <p:grpSpPr>
          <a:xfrm rot="5400000">
            <a:off x="6135395" y="4243603"/>
            <a:ext cx="1249614" cy="1350000"/>
            <a:chOff x="6057363" y="650026"/>
            <a:chExt cx="1666152" cy="1800000"/>
          </a:xfrm>
        </p:grpSpPr>
        <p:sp>
          <p:nvSpPr>
            <p:cNvPr id="131" name="Rectangle 3"/>
            <p:cNvSpPr/>
            <p:nvPr/>
          </p:nvSpPr>
          <p:spPr>
            <a:xfrm>
              <a:off x="6057363" y="1081826"/>
              <a:ext cx="77274" cy="91440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002060"/>
                </a:solidFill>
              </a:endParaRPr>
            </a:p>
          </p:txBody>
        </p:sp>
        <p:sp>
          <p:nvSpPr>
            <p:cNvPr id="132" name="Oval 8"/>
            <p:cNvSpPr/>
            <p:nvPr/>
          </p:nvSpPr>
          <p:spPr>
            <a:xfrm>
              <a:off x="6809115" y="650026"/>
              <a:ext cx="914400" cy="180000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002060"/>
                </a:solidFill>
              </a:endParaRPr>
            </a:p>
          </p:txBody>
        </p:sp>
        <p:cxnSp>
          <p:nvCxnSpPr>
            <p:cNvPr id="133" name="Straight Connector 12"/>
            <p:cNvCxnSpPr/>
            <p:nvPr/>
          </p:nvCxnSpPr>
          <p:spPr>
            <a:xfrm>
              <a:off x="6172737" y="1539026"/>
              <a:ext cx="545688" cy="0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Group 9"/>
          <p:cNvGrpSpPr/>
          <p:nvPr/>
        </p:nvGrpSpPr>
        <p:grpSpPr>
          <a:xfrm rot="5400000">
            <a:off x="7602247" y="4243601"/>
            <a:ext cx="1249614" cy="1350000"/>
            <a:chOff x="6057363" y="650026"/>
            <a:chExt cx="1666152" cy="1800000"/>
          </a:xfrm>
        </p:grpSpPr>
        <p:sp>
          <p:nvSpPr>
            <p:cNvPr id="135" name="Rectangle 3"/>
            <p:cNvSpPr/>
            <p:nvPr/>
          </p:nvSpPr>
          <p:spPr>
            <a:xfrm>
              <a:off x="6057363" y="1081826"/>
              <a:ext cx="77274" cy="91440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002060"/>
                </a:solidFill>
              </a:endParaRPr>
            </a:p>
          </p:txBody>
        </p:sp>
        <p:sp>
          <p:nvSpPr>
            <p:cNvPr id="136" name="Oval 8"/>
            <p:cNvSpPr/>
            <p:nvPr/>
          </p:nvSpPr>
          <p:spPr>
            <a:xfrm>
              <a:off x="6809115" y="650026"/>
              <a:ext cx="914400" cy="180000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002060"/>
                </a:solidFill>
              </a:endParaRPr>
            </a:p>
          </p:txBody>
        </p:sp>
        <p:cxnSp>
          <p:nvCxnSpPr>
            <p:cNvPr id="137" name="Straight Connector 12"/>
            <p:cNvCxnSpPr/>
            <p:nvPr/>
          </p:nvCxnSpPr>
          <p:spPr>
            <a:xfrm>
              <a:off x="6172737" y="1539026"/>
              <a:ext cx="545688" cy="0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8" name="TextBox 137"/>
          <p:cNvSpPr txBox="1"/>
          <p:nvPr/>
        </p:nvSpPr>
        <p:spPr>
          <a:xfrm>
            <a:off x="123483" y="4959385"/>
            <a:ext cx="1564274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ru-RU" sz="1350" dirty="0">
                <a:solidFill>
                  <a:schemeClr val="bg1"/>
                </a:solidFill>
                <a:cs typeface="Times New Roman" pitchFamily="18" charset="0"/>
              </a:rPr>
              <a:t>Традиционные</a:t>
            </a:r>
          </a:p>
          <a:p>
            <a:pPr lvl="0" algn="ctr"/>
            <a:r>
              <a:rPr lang="ru-RU" sz="135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ru-RU" sz="1350" dirty="0">
                <a:solidFill>
                  <a:schemeClr val="bg1"/>
                </a:solidFill>
                <a:cs typeface="Times New Roman" pitchFamily="18" charset="0"/>
              </a:rPr>
              <a:t>методы обучения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709975" y="4959384"/>
            <a:ext cx="130381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ru-RU" sz="1350" dirty="0">
                <a:solidFill>
                  <a:schemeClr val="bg1"/>
                </a:solidFill>
                <a:cs typeface="Times New Roman" pitchFamily="18" charset="0"/>
              </a:rPr>
              <a:t>Реферативные </a:t>
            </a:r>
            <a:endParaRPr lang="ru-RU" sz="1350" dirty="0">
              <a:solidFill>
                <a:schemeClr val="bg1"/>
              </a:solidFill>
              <a:cs typeface="Times New Roman" pitchFamily="18" charset="0"/>
            </a:endParaRPr>
          </a:p>
          <a:p>
            <a:pPr lvl="0" algn="ctr"/>
            <a:r>
              <a:rPr lang="ru-RU" sz="1350" dirty="0">
                <a:solidFill>
                  <a:schemeClr val="bg1"/>
                </a:solidFill>
                <a:cs typeface="Times New Roman" pitchFamily="18" charset="0"/>
              </a:rPr>
              <a:t>эссе</a:t>
            </a:r>
            <a:endParaRPr lang="ru-RU" sz="1350" dirty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3231170" y="4959384"/>
            <a:ext cx="1225336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ru-RU" sz="1350" dirty="0">
                <a:solidFill>
                  <a:schemeClr val="bg1"/>
                </a:solidFill>
                <a:cs typeface="Times New Roman" pitchFamily="18" charset="0"/>
              </a:rPr>
              <a:t>Ролевые, </a:t>
            </a:r>
            <a:endParaRPr lang="ru-RU" sz="1350" dirty="0">
              <a:solidFill>
                <a:schemeClr val="bg1"/>
              </a:solidFill>
              <a:cs typeface="Times New Roman" pitchFamily="18" charset="0"/>
            </a:endParaRPr>
          </a:p>
          <a:p>
            <a:pPr lvl="0" algn="ctr"/>
            <a:r>
              <a:rPr lang="ru-RU" sz="1350" dirty="0">
                <a:solidFill>
                  <a:schemeClr val="bg1"/>
                </a:solidFill>
                <a:cs typeface="Times New Roman" pitchFamily="18" charset="0"/>
              </a:rPr>
              <a:t>деловые </a:t>
            </a:r>
            <a:r>
              <a:rPr lang="ru-RU" sz="1350" dirty="0">
                <a:solidFill>
                  <a:schemeClr val="bg1"/>
                </a:solidFill>
                <a:cs typeface="Times New Roman" pitchFamily="18" charset="0"/>
              </a:rPr>
              <a:t>игры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4844179" y="5048283"/>
            <a:ext cx="95628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350" dirty="0">
                <a:solidFill>
                  <a:schemeClr val="bg1"/>
                </a:solidFill>
                <a:cs typeface="Times New Roman" pitchFamily="18" charset="0"/>
              </a:rPr>
              <a:t>Метод </a:t>
            </a:r>
            <a:r>
              <a:rPr lang="en-US" sz="1350" dirty="0">
                <a:solidFill>
                  <a:schemeClr val="bg1"/>
                </a:solidFill>
                <a:cs typeface="Times New Roman" pitchFamily="18" charset="0"/>
              </a:rPr>
              <a:t>TBL</a:t>
            </a:r>
            <a:endParaRPr lang="ru-RU" sz="1350" dirty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6304681" y="5041932"/>
            <a:ext cx="9669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1350" dirty="0">
                <a:solidFill>
                  <a:schemeClr val="bg1"/>
                </a:solidFill>
                <a:cs typeface="Times New Roman" pitchFamily="18" charset="0"/>
              </a:rPr>
              <a:t>Case-Study</a:t>
            </a:r>
            <a:endParaRPr lang="ru-RU" sz="1350" dirty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7772115" y="4965732"/>
            <a:ext cx="92679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ru-RU" sz="1350" dirty="0">
                <a:solidFill>
                  <a:schemeClr val="bg1"/>
                </a:solidFill>
                <a:cs typeface="Times New Roman" pitchFamily="18" charset="0"/>
              </a:rPr>
              <a:t>Семинар-</a:t>
            </a:r>
          </a:p>
          <a:p>
            <a:pPr lvl="0" algn="ctr"/>
            <a:r>
              <a:rPr lang="ru-RU" sz="1350" dirty="0">
                <a:solidFill>
                  <a:schemeClr val="bg1"/>
                </a:solidFill>
                <a:cs typeface="Times New Roman" pitchFamily="18" charset="0"/>
              </a:rPr>
              <a:t>дискуссия</a:t>
            </a:r>
            <a:endParaRPr lang="ru-RU" sz="1350" dirty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1905313" y="2026280"/>
            <a:ext cx="18473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ru-RU" sz="1050" b="1" dirty="0">
              <a:solidFill>
                <a:schemeClr val="bg1"/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6641582" y="2207458"/>
            <a:ext cx="1484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err="1">
                <a:solidFill>
                  <a:schemeClr val="bg1"/>
                </a:solidFill>
                <a:cs typeface="Times New Roman" panose="02020603050405020304" pitchFamily="18" charset="0"/>
              </a:rPr>
              <a:t>Компетентностно</a:t>
            </a:r>
            <a:r>
              <a:rPr lang="ru-RU" sz="1200" b="1" dirty="0">
                <a:solidFill>
                  <a:schemeClr val="bg1"/>
                </a:solidFill>
                <a:cs typeface="Times New Roman" panose="02020603050405020304" pitchFamily="18" charset="0"/>
              </a:rPr>
              <a:t>-</a:t>
            </a:r>
          </a:p>
          <a:p>
            <a:pPr algn="ctr"/>
            <a:r>
              <a:rPr lang="ru-RU" sz="1200" b="1" dirty="0">
                <a:solidFill>
                  <a:schemeClr val="bg1"/>
                </a:solidFill>
                <a:cs typeface="Times New Roman" panose="02020603050405020304" pitchFamily="18" charset="0"/>
              </a:rPr>
              <a:t>ориентированная </a:t>
            </a:r>
          </a:p>
          <a:p>
            <a:pPr algn="ctr"/>
            <a:r>
              <a:rPr lang="ru-RU" sz="1200" b="1" dirty="0">
                <a:solidFill>
                  <a:schemeClr val="bg1"/>
                </a:solidFill>
                <a:cs typeface="Times New Roman" panose="02020603050405020304" pitchFamily="18" charset="0"/>
              </a:rPr>
              <a:t>модель</a:t>
            </a:r>
            <a:endParaRPr lang="ru-RU" sz="12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>
                <a:solidFill>
                  <a:schemeClr val="bg1"/>
                </a:solidFill>
                <a:cs typeface="Times New Roman" panose="02020603050405020304" pitchFamily="18" charset="0"/>
              </a:rPr>
              <a:t> с </a:t>
            </a:r>
            <a:r>
              <a:rPr lang="ru-RU" sz="1200" b="1" dirty="0">
                <a:solidFill>
                  <a:schemeClr val="bg1"/>
                </a:solidFill>
                <a:cs typeface="Times New Roman" panose="02020603050405020304" pitchFamily="18" charset="0"/>
              </a:rPr>
              <a:t>2015г</a:t>
            </a:r>
            <a:endParaRPr lang="ru-RU" sz="12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46" name="Rectangle 3"/>
          <p:cNvSpPr/>
          <p:nvPr/>
        </p:nvSpPr>
        <p:spPr>
          <a:xfrm rot="10800000">
            <a:off x="3266018" y="2195522"/>
            <a:ext cx="57956" cy="6858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002060"/>
              </a:solidFill>
            </a:endParaRPr>
          </a:p>
        </p:txBody>
      </p:sp>
      <p:cxnSp>
        <p:nvCxnSpPr>
          <p:cNvPr id="147" name="Straight Connector 12"/>
          <p:cNvCxnSpPr/>
          <p:nvPr/>
        </p:nvCxnSpPr>
        <p:spPr>
          <a:xfrm rot="10800000">
            <a:off x="2766515" y="2533907"/>
            <a:ext cx="409266" cy="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Box 147"/>
          <p:cNvSpPr txBox="1"/>
          <p:nvPr/>
        </p:nvSpPr>
        <p:spPr>
          <a:xfrm>
            <a:off x="3309921" y="2298732"/>
            <a:ext cx="2428999" cy="5389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50006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50" b="1" dirty="0">
                <a:solidFill>
                  <a:srgbClr val="FFC000"/>
                </a:solidFill>
                <a:cs typeface="Times New Roman" panose="02020603050405020304" pitchFamily="18" charset="0"/>
              </a:rPr>
              <a:t>МОДЕЛЬ ОБРАЗОВАТЕЛЬНОЙ </a:t>
            </a:r>
          </a:p>
          <a:p>
            <a:pPr algn="ctr" defTabSz="50006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50" b="1" dirty="0">
                <a:solidFill>
                  <a:srgbClr val="FFC000"/>
                </a:solidFill>
                <a:cs typeface="Times New Roman" panose="02020603050405020304" pitchFamily="18" charset="0"/>
              </a:rPr>
              <a:t>ПРОГРАММЫ</a:t>
            </a:r>
            <a:endParaRPr lang="ru-RU" sz="1350" b="1" dirty="0"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2441" y="1894108"/>
            <a:ext cx="1639259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</a:rPr>
              <a:t>ГОСО </a:t>
            </a:r>
            <a:r>
              <a:rPr lang="ru-RU" sz="1400" b="1" dirty="0">
                <a:solidFill>
                  <a:schemeClr val="bg1"/>
                </a:solidFill>
              </a:rPr>
              <a:t>и</a:t>
            </a:r>
            <a:r>
              <a:rPr lang="ru-RU" sz="1400" b="1" dirty="0"/>
              <a:t> </a:t>
            </a:r>
            <a:r>
              <a:rPr lang="ru-RU" sz="1400" b="1" dirty="0" smtClean="0">
                <a:solidFill>
                  <a:schemeClr val="bg1"/>
                </a:solidFill>
              </a:rPr>
              <a:t>ТУП</a:t>
            </a:r>
          </a:p>
          <a:p>
            <a:r>
              <a:rPr lang="ru-RU" sz="1050" dirty="0">
                <a:solidFill>
                  <a:schemeClr val="bg1"/>
                </a:solidFill>
              </a:rPr>
              <a:t>п</a:t>
            </a:r>
            <a:r>
              <a:rPr lang="ru-RU" sz="1050" dirty="0" smtClean="0">
                <a:solidFill>
                  <a:schemeClr val="bg1"/>
                </a:solidFill>
              </a:rPr>
              <a:t>о</a:t>
            </a:r>
            <a:r>
              <a:rPr lang="ru-RU" sz="1050" dirty="0" smtClean="0"/>
              <a:t> </a:t>
            </a:r>
            <a:r>
              <a:rPr lang="ru-RU" sz="900" dirty="0" err="1" smtClean="0">
                <a:solidFill>
                  <a:schemeClr val="bg1"/>
                </a:solidFill>
              </a:rPr>
              <a:t>мед.и</a:t>
            </a:r>
            <a:r>
              <a:rPr lang="ru-RU" sz="900" dirty="0" smtClean="0">
                <a:solidFill>
                  <a:schemeClr val="bg1"/>
                </a:solidFill>
              </a:rPr>
              <a:t> </a:t>
            </a:r>
            <a:r>
              <a:rPr lang="ru-RU" sz="900" dirty="0">
                <a:solidFill>
                  <a:schemeClr val="bg1"/>
                </a:solidFill>
              </a:rPr>
              <a:t>фарм. </a:t>
            </a:r>
            <a:r>
              <a:rPr lang="ru-RU" sz="900" dirty="0">
                <a:solidFill>
                  <a:schemeClr val="bg1"/>
                </a:solidFill>
              </a:rPr>
              <a:t>специальностям, утвержденной приказом  </a:t>
            </a:r>
            <a:r>
              <a:rPr lang="ru-RU" sz="900" dirty="0" err="1">
                <a:solidFill>
                  <a:schemeClr val="bg1"/>
                </a:solidFill>
              </a:rPr>
              <a:t>и.о</a:t>
            </a:r>
            <a:r>
              <a:rPr lang="ru-RU" sz="900" dirty="0">
                <a:solidFill>
                  <a:schemeClr val="bg1"/>
                </a:solidFill>
              </a:rPr>
              <a:t>. Министра </a:t>
            </a:r>
            <a:r>
              <a:rPr lang="ru-RU" sz="900" dirty="0">
                <a:solidFill>
                  <a:schemeClr val="bg1"/>
                </a:solidFill>
              </a:rPr>
              <a:t>МЗ и СР </a:t>
            </a:r>
            <a:r>
              <a:rPr lang="ru-RU" sz="1050" dirty="0">
                <a:solidFill>
                  <a:schemeClr val="bg1"/>
                </a:solidFill>
              </a:rPr>
              <a:t>о</a:t>
            </a:r>
            <a:r>
              <a:rPr lang="ru-RU" sz="1050" dirty="0">
                <a:solidFill>
                  <a:schemeClr val="bg1"/>
                </a:solidFill>
              </a:rPr>
              <a:t>т </a:t>
            </a:r>
            <a:r>
              <a:rPr lang="ru-RU" sz="1050" dirty="0">
                <a:solidFill>
                  <a:schemeClr val="bg1"/>
                </a:solidFill>
              </a:rPr>
              <a:t>31 июля 2015 года № 647</a:t>
            </a:r>
          </a:p>
          <a:p>
            <a:endParaRPr lang="ru-RU" sz="1350" dirty="0"/>
          </a:p>
        </p:txBody>
      </p:sp>
    </p:spTree>
    <p:extLst>
      <p:ext uri="{BB962C8B-B14F-4D97-AF65-F5344CB8AC3E}">
        <p14:creationId xmlns:p14="http://schemas.microsoft.com/office/powerpoint/2010/main" val="1912909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57590"/>
            <a:ext cx="9144000" cy="564356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>
                <a:solidFill>
                  <a:srgbClr val="FFC000"/>
                </a:solidFill>
                <a:cs typeface="Times New Roman" pitchFamily="18" charset="0"/>
              </a:rPr>
              <a:t>Оценка реализации образовательной программы</a:t>
            </a:r>
            <a:endParaRPr lang="en-US" sz="2700" b="1" dirty="0">
              <a:solidFill>
                <a:srgbClr val="FFC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456" y="1371771"/>
            <a:ext cx="9078830" cy="0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2" name="Схема 41"/>
          <p:cNvGraphicFramePr/>
          <p:nvPr>
            <p:extLst/>
          </p:nvPr>
        </p:nvGraphicFramePr>
        <p:xfrm>
          <a:off x="57150" y="1708151"/>
          <a:ext cx="9036050" cy="3968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5726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5417782"/>
              </p:ext>
            </p:extLst>
          </p:nvPr>
        </p:nvGraphicFramePr>
        <p:xfrm>
          <a:off x="467544" y="1052736"/>
          <a:ext cx="8496944" cy="5605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85" y="165726"/>
            <a:ext cx="1854706" cy="412672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Прямоугольник 9"/>
          <p:cNvSpPr/>
          <p:nvPr/>
        </p:nvSpPr>
        <p:spPr>
          <a:xfrm>
            <a:off x="1795011" y="119716"/>
            <a:ext cx="7158968" cy="75348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8217" tIns="45720" rIns="45720" bIns="45720" numCol="1" spcCol="1270" anchor="t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800" b="1" dirty="0">
                <a:solidFill>
                  <a:srgbClr val="FFC000"/>
                </a:solidFill>
              </a:rPr>
              <a:t>Преимущества </a:t>
            </a:r>
            <a:r>
              <a:rPr lang="ru-RU" sz="2800" b="1" dirty="0" err="1">
                <a:solidFill>
                  <a:srgbClr val="FFC000"/>
                </a:solidFill>
              </a:rPr>
              <a:t>двудипломной</a:t>
            </a:r>
            <a:r>
              <a:rPr lang="ru-RU" sz="2800" b="1" dirty="0">
                <a:solidFill>
                  <a:srgbClr val="FFC000"/>
                </a:solidFill>
              </a:rPr>
              <a:t> программы магистратуры по сестринскому делу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32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442" y="126199"/>
            <a:ext cx="83169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C000"/>
                </a:solidFill>
              </a:rPr>
              <a:t>Основные роли медицинской сестры со степенью магистра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622" y="2617663"/>
            <a:ext cx="205532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C000"/>
                </a:solidFill>
              </a:rPr>
              <a:t>Роль лидера и управленца</a:t>
            </a:r>
          </a:p>
          <a:p>
            <a:pPr algn="ctr"/>
            <a:endParaRPr lang="ru-RU" sz="2000" b="1" dirty="0" smtClean="0">
              <a:solidFill>
                <a:srgbClr val="FFC000"/>
              </a:solidFill>
            </a:endParaRPr>
          </a:p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Менеджер </a:t>
            </a:r>
            <a:r>
              <a:rPr lang="ru-RU" sz="2000" dirty="0">
                <a:solidFill>
                  <a:schemeClr val="bg1"/>
                </a:solidFill>
              </a:rPr>
              <a:t>персонала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Главная/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Старшая </a:t>
            </a:r>
            <a:r>
              <a:rPr lang="ru-RU" sz="2000" dirty="0">
                <a:solidFill>
                  <a:schemeClr val="bg1"/>
                </a:solidFill>
              </a:rPr>
              <a:t>медсестра</a:t>
            </a:r>
          </a:p>
          <a:p>
            <a:pPr algn="ctr"/>
            <a:r>
              <a:rPr lang="ru-RU" sz="2000" dirty="0">
                <a:solidFill>
                  <a:schemeClr val="bg1"/>
                </a:solidFill>
              </a:rPr>
              <a:t>Кризис-менеджер</a:t>
            </a:r>
          </a:p>
          <a:p>
            <a:pPr algn="ctr"/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88460" y="2617663"/>
            <a:ext cx="186294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FFC000"/>
                </a:solidFill>
              </a:rPr>
              <a:t>Роль </a:t>
            </a:r>
            <a:r>
              <a:rPr lang="ru-RU" sz="2000" b="1" dirty="0" smtClean="0">
                <a:solidFill>
                  <a:srgbClr val="FFC000"/>
                </a:solidFill>
              </a:rPr>
              <a:t>учителя</a:t>
            </a:r>
          </a:p>
          <a:p>
            <a:pPr algn="ctr"/>
            <a:endParaRPr lang="ru-RU" sz="2000" dirty="0" smtClean="0">
              <a:solidFill>
                <a:schemeClr val="bg1"/>
              </a:solidFill>
            </a:endParaRPr>
          </a:p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Преподаватель </a:t>
            </a:r>
            <a:r>
              <a:rPr lang="ru-RU" sz="2000" dirty="0">
                <a:solidFill>
                  <a:schemeClr val="bg1"/>
                </a:solidFill>
              </a:rPr>
              <a:t>по клиническому уходу и организации сестринского дела в вузах и колледжах</a:t>
            </a:r>
          </a:p>
          <a:p>
            <a:pPr algn="ctr"/>
            <a:endParaRPr lang="ru-RU" sz="2000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24070" y="2582119"/>
            <a:ext cx="238187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FFC000"/>
                </a:solidFill>
              </a:rPr>
              <a:t>Роль </a:t>
            </a:r>
            <a:endParaRPr lang="ru-RU" sz="2000" b="1" dirty="0" smtClean="0">
              <a:solidFill>
                <a:srgbClr val="FFC00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FFC000"/>
                </a:solidFill>
              </a:rPr>
              <a:t>клинического специалиста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Клиническая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 медсестра</a:t>
            </a:r>
            <a:endParaRPr lang="ru-RU" sz="1600" dirty="0">
              <a:solidFill>
                <a:schemeClr val="bg1"/>
              </a:solidFill>
            </a:endParaRPr>
          </a:p>
          <a:p>
            <a:pPr algn="ctr"/>
            <a:r>
              <a:rPr lang="ru-RU" sz="1600" dirty="0">
                <a:solidFill>
                  <a:schemeClr val="bg1"/>
                </a:solidFill>
              </a:rPr>
              <a:t>Независимый прием медсестры</a:t>
            </a:r>
          </a:p>
          <a:p>
            <a:pPr algn="ctr"/>
            <a:r>
              <a:rPr lang="ru-RU" sz="1600" dirty="0">
                <a:solidFill>
                  <a:schemeClr val="bg1"/>
                </a:solidFill>
              </a:rPr>
              <a:t>Медсестра-диетолог</a:t>
            </a:r>
          </a:p>
          <a:p>
            <a:pPr algn="ctr"/>
            <a:r>
              <a:rPr lang="ru-RU" sz="1600" dirty="0">
                <a:solidFill>
                  <a:schemeClr val="bg1"/>
                </a:solidFill>
              </a:rPr>
              <a:t>Координатор проектов</a:t>
            </a:r>
          </a:p>
          <a:p>
            <a:pPr algn="ctr"/>
            <a:r>
              <a:rPr lang="ru-RU" sz="1600" dirty="0">
                <a:solidFill>
                  <a:schemeClr val="bg1"/>
                </a:solidFill>
              </a:rPr>
              <a:t>Консультант</a:t>
            </a:r>
          </a:p>
          <a:p>
            <a:pPr algn="ctr"/>
            <a:r>
              <a:rPr lang="ru-RU" sz="1600" dirty="0">
                <a:solidFill>
                  <a:schemeClr val="bg1"/>
                </a:solidFill>
              </a:rPr>
              <a:t>Менеджер по случаю</a:t>
            </a:r>
          </a:p>
          <a:p>
            <a:pPr algn="ctr"/>
            <a:r>
              <a:rPr lang="ru-RU" sz="1600" dirty="0">
                <a:solidFill>
                  <a:schemeClr val="bg1"/>
                </a:solidFill>
              </a:rPr>
              <a:t>Специалист по </a:t>
            </a:r>
            <a:r>
              <a:rPr lang="ru-RU" sz="1600" dirty="0" smtClean="0">
                <a:solidFill>
                  <a:schemeClr val="bg1"/>
                </a:solidFill>
              </a:rPr>
              <a:t>планированию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>
                <a:solidFill>
                  <a:schemeClr val="bg1"/>
                </a:solidFill>
              </a:rPr>
              <a:t>лечебных учреждений</a:t>
            </a:r>
          </a:p>
          <a:p>
            <a:pPr algn="ctr"/>
            <a:endParaRPr lang="ru-RU" sz="2000" dirty="0">
              <a:solidFill>
                <a:srgbClr val="FFC00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54622" y="2423797"/>
            <a:ext cx="2088544" cy="4071520"/>
          </a:xfrm>
          <a:prstGeom prst="round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 стрелкой 14"/>
          <p:cNvCxnSpPr/>
          <p:nvPr/>
        </p:nvCxnSpPr>
        <p:spPr>
          <a:xfrm flipH="1">
            <a:off x="683568" y="1184177"/>
            <a:ext cx="2520280" cy="1060956"/>
          </a:xfrm>
          <a:prstGeom prst="straightConnector1">
            <a:avLst/>
          </a:prstGeom>
          <a:ln w="635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084168" y="1177467"/>
            <a:ext cx="2592288" cy="1060956"/>
          </a:xfrm>
          <a:prstGeom prst="straightConnector1">
            <a:avLst/>
          </a:prstGeom>
          <a:ln w="635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3635896" y="1184177"/>
            <a:ext cx="216024" cy="1054246"/>
          </a:xfrm>
          <a:prstGeom prst="straightConnector1">
            <a:avLst/>
          </a:prstGeom>
          <a:ln w="635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97166" y="1072893"/>
            <a:ext cx="9036496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кругленный прямоугольник 20"/>
          <p:cNvSpPr/>
          <p:nvPr/>
        </p:nvSpPr>
        <p:spPr>
          <a:xfrm>
            <a:off x="2400603" y="2423797"/>
            <a:ext cx="2088544" cy="4071520"/>
          </a:xfrm>
          <a:prstGeom prst="round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679806" y="2423797"/>
            <a:ext cx="2088544" cy="4071520"/>
          </a:xfrm>
          <a:prstGeom prst="round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905942" y="2423797"/>
            <a:ext cx="2088544" cy="4071520"/>
          </a:xfrm>
          <a:prstGeom prst="round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6797214" y="2564772"/>
            <a:ext cx="231013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FFC000"/>
                </a:solidFill>
              </a:rPr>
              <a:t>Роль </a:t>
            </a:r>
            <a:endParaRPr lang="ru-RU" b="1" dirty="0" smtClean="0">
              <a:solidFill>
                <a:srgbClr val="FFC000"/>
              </a:solidFill>
            </a:endParaRPr>
          </a:p>
          <a:p>
            <a:pPr algn="ctr"/>
            <a:r>
              <a:rPr lang="ru-RU" b="1" dirty="0" smtClean="0">
                <a:solidFill>
                  <a:srgbClr val="FFC000"/>
                </a:solidFill>
              </a:rPr>
              <a:t>исследователя</a:t>
            </a:r>
          </a:p>
          <a:p>
            <a:pPr algn="ctr"/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>
                <a:solidFill>
                  <a:srgbClr val="FFC000"/>
                </a:solidFill>
              </a:rPr>
              <a:t>и разработчика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Исследования </a:t>
            </a:r>
            <a:r>
              <a:rPr lang="ru-RU" dirty="0">
                <a:solidFill>
                  <a:schemeClr val="bg1"/>
                </a:solidFill>
              </a:rPr>
              <a:t>в </a:t>
            </a:r>
            <a:r>
              <a:rPr lang="ru-RU" dirty="0" smtClean="0">
                <a:solidFill>
                  <a:schemeClr val="bg1"/>
                </a:solidFill>
              </a:rPr>
              <a:t>области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сестринского дела</a:t>
            </a:r>
          </a:p>
          <a:p>
            <a:pPr algn="ctr"/>
            <a:r>
              <a:rPr lang="ru-RU" dirty="0">
                <a:solidFill>
                  <a:schemeClr val="bg1"/>
                </a:solidFill>
              </a:rPr>
              <a:t>Разработка </a:t>
            </a:r>
            <a:r>
              <a:rPr lang="ru-RU" dirty="0" smtClean="0">
                <a:solidFill>
                  <a:schemeClr val="bg1"/>
                </a:solidFill>
              </a:rPr>
              <a:t>алгоритмов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действий и руководящих принципов на </a:t>
            </a:r>
            <a:endParaRPr lang="ru-RU" dirty="0" smtClean="0">
              <a:solidFill>
                <a:schemeClr val="bg1"/>
              </a:solidFill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основе </a:t>
            </a:r>
            <a:r>
              <a:rPr lang="ru-RU" dirty="0">
                <a:solidFill>
                  <a:schemeClr val="bg1"/>
                </a:solidFill>
              </a:rPr>
              <a:t>доказательной медицины</a:t>
            </a: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5436096" y="1184177"/>
            <a:ext cx="278910" cy="1054246"/>
          </a:xfrm>
          <a:prstGeom prst="straightConnector1">
            <a:avLst/>
          </a:prstGeom>
          <a:ln w="635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7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507288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C000"/>
                </a:solidFill>
              </a:rPr>
              <a:t>Результаты внедрения </a:t>
            </a:r>
            <a:br>
              <a:rPr lang="ru-RU" sz="3200" b="1" dirty="0" smtClean="0">
                <a:solidFill>
                  <a:srgbClr val="FFC000"/>
                </a:solidFill>
              </a:rPr>
            </a:br>
            <a:r>
              <a:rPr lang="ru-RU" sz="3200" b="1" dirty="0" err="1" smtClean="0">
                <a:solidFill>
                  <a:srgbClr val="FFC000"/>
                </a:solidFill>
              </a:rPr>
              <a:t>двухдипломной</a:t>
            </a:r>
            <a:r>
              <a:rPr lang="ru-RU" sz="3200" b="1" dirty="0" smtClean="0">
                <a:solidFill>
                  <a:srgbClr val="FFC000"/>
                </a:solidFill>
              </a:rPr>
              <a:t> магистратуры к 2021 году</a:t>
            </a:r>
            <a:endParaRPr lang="ru-RU" sz="3200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72816"/>
            <a:ext cx="8784976" cy="48965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chemeClr val="bg1"/>
                </a:solidFill>
              </a:rPr>
              <a:t>60 преподавателей сестринского </a:t>
            </a:r>
            <a:r>
              <a:rPr lang="ru-RU" b="1" dirty="0" smtClean="0">
                <a:solidFill>
                  <a:schemeClr val="bg1"/>
                </a:solidFill>
              </a:rPr>
              <a:t>дела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вузов </a:t>
            </a:r>
            <a:r>
              <a:rPr lang="ru-RU" sz="2800" dirty="0">
                <a:solidFill>
                  <a:schemeClr val="bg1"/>
                </a:solidFill>
              </a:rPr>
              <a:t>и колледжей РК, обладающих признаваемыми международным сообществом дипломами магистров и экспертов в области сестринского дела, которые смогут стать основой для развития сестринского дела в РК на уровне международных стандартов здравоохранения для повышения глобального индекса конкурентоспособности </a:t>
            </a:r>
            <a:r>
              <a:rPr lang="ru-RU" sz="2800" dirty="0" smtClean="0">
                <a:solidFill>
                  <a:schemeClr val="bg1"/>
                </a:solidFill>
              </a:rPr>
              <a:t>страны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15011"/>
            <a:ext cx="1854706" cy="4126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425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01960"/>
            <a:ext cx="8229600" cy="85496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C000"/>
                </a:solidFill>
              </a:rPr>
              <a:t>Благодарю за внимание!</a:t>
            </a:r>
            <a:br>
              <a:rPr lang="ru-RU" b="1" dirty="0">
                <a:solidFill>
                  <a:srgbClr val="FFC000"/>
                </a:solidFill>
              </a:rPr>
            </a:br>
            <a:endParaRPr lang="kk-KZ" dirty="0">
              <a:solidFill>
                <a:srgbClr val="FFFF0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/>
          </a:p>
        </p:txBody>
      </p:sp>
      <p:pic>
        <p:nvPicPr>
          <p:cNvPr id="5" name="Kuva 1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67" b="6821"/>
          <a:stretch/>
        </p:blipFill>
        <p:spPr bwMode="auto">
          <a:xfrm>
            <a:off x="1475656" y="1124744"/>
            <a:ext cx="6546215" cy="37623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4985" y="3645024"/>
            <a:ext cx="1926503" cy="188382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2287" y="4069467"/>
            <a:ext cx="1771897" cy="120984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15011"/>
            <a:ext cx="1854706" cy="41267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457200" y="4887119"/>
            <a:ext cx="5638168" cy="14692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err="1" smtClean="0">
                <a:solidFill>
                  <a:srgbClr val="FFC000"/>
                </a:solidFill>
              </a:rPr>
              <a:t>Оспанова</a:t>
            </a:r>
            <a:r>
              <a:rPr lang="ru-RU" b="1" dirty="0" smtClean="0">
                <a:solidFill>
                  <a:srgbClr val="FFC000"/>
                </a:solidFill>
              </a:rPr>
              <a:t> Динара </a:t>
            </a:r>
            <a:r>
              <a:rPr lang="ru-RU" b="1" dirty="0" err="1" smtClean="0">
                <a:solidFill>
                  <a:srgbClr val="FFC000"/>
                </a:solidFill>
              </a:rPr>
              <a:t>Алмахановна</a:t>
            </a:r>
            <a:endParaRPr lang="ru-RU" b="1" dirty="0" smtClean="0">
              <a:solidFill>
                <a:srgbClr val="FFC000"/>
              </a:solidFill>
            </a:endParaRPr>
          </a:p>
          <a:p>
            <a:r>
              <a:rPr lang="en-US" b="1" dirty="0" smtClean="0">
                <a:solidFill>
                  <a:srgbClr val="FFC000"/>
                </a:solidFill>
                <a:hlinkClick r:id="rId6"/>
              </a:rPr>
              <a:t>d.ospanova@kazmuno.kz</a:t>
            </a:r>
            <a:endParaRPr lang="en-US" b="1" dirty="0" smtClean="0">
              <a:solidFill>
                <a:srgbClr val="FFC000"/>
              </a:solidFill>
            </a:endParaRPr>
          </a:p>
          <a:p>
            <a:r>
              <a:rPr lang="en-US" b="1" dirty="0" smtClean="0">
                <a:solidFill>
                  <a:srgbClr val="FFC000"/>
                </a:solidFill>
                <a:hlinkClick r:id="rId7"/>
              </a:rPr>
              <a:t>Dinara.ospanova@mail.ru</a:t>
            </a:r>
            <a:endParaRPr lang="en-US" b="1" dirty="0" smtClean="0">
              <a:solidFill>
                <a:srgbClr val="FFC000"/>
              </a:solidFill>
            </a:endParaRPr>
          </a:p>
          <a:p>
            <a:r>
              <a:rPr lang="en-US" b="1" dirty="0" smtClean="0">
                <a:solidFill>
                  <a:srgbClr val="FFC000"/>
                </a:solidFill>
              </a:rPr>
              <a:t>WhatsApp +77017101549</a:t>
            </a:r>
          </a:p>
        </p:txBody>
      </p:sp>
    </p:spTree>
    <p:extLst>
      <p:ext uri="{BB962C8B-B14F-4D97-AF65-F5344CB8AC3E}">
        <p14:creationId xmlns:p14="http://schemas.microsoft.com/office/powerpoint/2010/main" val="386048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42"/>
          <p:cNvGrpSpPr/>
          <p:nvPr/>
        </p:nvGrpSpPr>
        <p:grpSpPr>
          <a:xfrm>
            <a:off x="179512" y="1268761"/>
            <a:ext cx="8784978" cy="5193292"/>
            <a:chOff x="1839895" y="2332645"/>
            <a:chExt cx="3048776" cy="5424079"/>
          </a:xfrm>
        </p:grpSpPr>
        <p:sp>
          <p:nvSpPr>
            <p:cNvPr id="17" name="TextBox 16"/>
            <p:cNvSpPr txBox="1"/>
            <p:nvPr/>
          </p:nvSpPr>
          <p:spPr>
            <a:xfrm>
              <a:off x="1839895" y="2332645"/>
              <a:ext cx="73830" cy="5657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ru-RU" sz="2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880293" y="3159932"/>
              <a:ext cx="3008378" cy="45967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20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В </a:t>
              </a:r>
              <a:r>
                <a:rPr lang="ru-RU" sz="20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рамках </a:t>
              </a:r>
              <a:r>
                <a:rPr lang="ru-RU" sz="20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программы </a:t>
              </a:r>
              <a:r>
                <a:rPr lang="ru-RU" sz="20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на </a:t>
              </a:r>
              <a:r>
                <a:rPr lang="ru-RU" sz="20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базе КазМУНО с сентября 2017 года внедрена совместная финско-казахстанская </a:t>
              </a:r>
              <a:r>
                <a:rPr lang="ru-RU" sz="2000" dirty="0" smtClean="0">
                  <a:solidFill>
                    <a:schemeClr val="bg1"/>
                  </a:solidFill>
                </a:rPr>
                <a:t>программа магистратуры или </a:t>
              </a:r>
              <a:r>
                <a:rPr lang="ru-RU" sz="2000" dirty="0">
                  <a:solidFill>
                    <a:schemeClr val="bg1"/>
                  </a:solidFill>
                </a:rPr>
                <a:t>программы совместных дипломов (</a:t>
              </a:r>
              <a:r>
                <a:rPr lang="en-US" sz="2000" dirty="0">
                  <a:solidFill>
                    <a:schemeClr val="bg1"/>
                  </a:solidFill>
                </a:rPr>
                <a:t>Joint Degrees</a:t>
              </a:r>
              <a:r>
                <a:rPr lang="ru-RU" sz="2000" dirty="0" smtClean="0">
                  <a:solidFill>
                    <a:schemeClr val="bg1"/>
                  </a:solidFill>
                </a:rPr>
                <a:t>) </a:t>
              </a:r>
              <a:r>
                <a:rPr lang="ru-RU" sz="20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Магистратуры </a:t>
              </a:r>
              <a:r>
                <a:rPr lang="ru-RU" sz="20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по </a:t>
              </a:r>
              <a:r>
                <a:rPr lang="ru-RU" sz="20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Сестринскому делу по подготовке кадров для: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ru-RU" sz="20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ВУЗов;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ru-RU" sz="20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колледжей;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ru-RU" sz="20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практического </a:t>
              </a:r>
              <a:r>
                <a:rPr lang="ru-RU" sz="20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здравоохранения Республики </a:t>
              </a:r>
              <a:r>
                <a:rPr lang="ru-RU" sz="20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Казахстан.</a:t>
              </a:r>
            </a:p>
            <a:p>
              <a:endParaRPr lang="ru-RU" sz="2000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  <a:p>
              <a:r>
                <a:rPr lang="ru-RU" sz="20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Выдача двух дипломов -  </a:t>
              </a:r>
              <a:r>
                <a:rPr lang="ru-RU" sz="2000" dirty="0" err="1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КазМУНО</a:t>
              </a:r>
              <a:r>
                <a:rPr lang="ru-RU" sz="20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 и  Университета </a:t>
              </a:r>
              <a:r>
                <a:rPr lang="en-US" sz="20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JAMK Master of Health Care Degree </a:t>
              </a:r>
              <a:r>
                <a:rPr lang="en-US" sz="2000" dirty="0" err="1">
                  <a:solidFill>
                    <a:schemeClr val="bg1"/>
                  </a:solidFill>
                  <a:cs typeface="Times New Roman" panose="02020603050405020304" pitchFamily="18" charset="0"/>
                </a:rPr>
                <a:t>Programme</a:t>
              </a:r>
              <a:r>
                <a:rPr lang="en-US" sz="20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 in Advanced Nursing </a:t>
              </a:r>
              <a:r>
                <a:rPr lang="en-US" sz="20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Practice.</a:t>
              </a:r>
              <a:endParaRPr lang="ru-RU" sz="2000" dirty="0" smtClean="0">
                <a:solidFill>
                  <a:schemeClr val="bg1"/>
                </a:solidFill>
                <a:cs typeface="Times New Roman" panose="02020603050405020304" pitchFamily="18" charset="0"/>
              </a:endParaRPr>
            </a:p>
            <a:p>
              <a:r>
                <a:rPr lang="ru-RU" sz="20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Прием составил </a:t>
              </a:r>
              <a:r>
                <a:rPr lang="ru-RU" sz="20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20 </a:t>
              </a:r>
              <a:r>
                <a:rPr lang="ru-RU" sz="20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человек  с сентября 2017 года.</a:t>
              </a:r>
            </a:p>
            <a:p>
              <a:r>
                <a:rPr lang="ru-RU" sz="20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Планируется прием в 2018 г и 2019 г. по 20 человек.</a:t>
              </a:r>
              <a:endParaRPr lang="ru-RU" sz="2000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  <a:p>
              <a:endParaRPr lang="ru-RU" sz="2000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  <a:p>
              <a:endParaRPr lang="ru-RU" sz="2000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84158" y="260648"/>
            <a:ext cx="8559835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Дорожная карта МЗСР по модернизации системы сестринского образования Республики Казахстан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 на 2016-2019 годы (от 20 января 2016 года)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741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77189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C000"/>
                </a:solidFill>
              </a:rPr>
              <a:t>Почему для сотрудничества был выбран </a:t>
            </a:r>
            <a:r>
              <a:rPr lang="en-US" sz="2400" b="1" dirty="0">
                <a:solidFill>
                  <a:srgbClr val="FFC000"/>
                </a:solidFill>
              </a:rPr>
              <a:t>Университет </a:t>
            </a:r>
            <a:r>
              <a:rPr lang="en-US" sz="2400" b="1" dirty="0" err="1">
                <a:solidFill>
                  <a:srgbClr val="FFC000"/>
                </a:solidFill>
              </a:rPr>
              <a:t>прикладных</a:t>
            </a:r>
            <a:r>
              <a:rPr lang="en-US" sz="2400" b="1" dirty="0">
                <a:solidFill>
                  <a:srgbClr val="FFC000"/>
                </a:solidFill>
              </a:rPr>
              <a:t> </a:t>
            </a:r>
            <a:r>
              <a:rPr lang="en-US" sz="2400" b="1" dirty="0" err="1">
                <a:solidFill>
                  <a:srgbClr val="FFC000"/>
                </a:solidFill>
              </a:rPr>
              <a:t>наук</a:t>
            </a:r>
            <a:r>
              <a:rPr lang="en-US" sz="2400" b="1" dirty="0">
                <a:solidFill>
                  <a:srgbClr val="FFC000"/>
                </a:solidFill>
              </a:rPr>
              <a:t> </a:t>
            </a:r>
            <a:r>
              <a:rPr lang="en-US" sz="2400" b="1" dirty="0" smtClean="0">
                <a:solidFill>
                  <a:srgbClr val="FFC000"/>
                </a:solidFill>
              </a:rPr>
              <a:t>JAMK</a:t>
            </a:r>
            <a:r>
              <a:rPr lang="ru-RU" sz="2400" b="1" dirty="0" smtClean="0">
                <a:solidFill>
                  <a:srgbClr val="FFC000"/>
                </a:solidFill>
              </a:rPr>
              <a:t>?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196752"/>
            <a:ext cx="51125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  <a:latin typeface="+mj-lt"/>
              </a:rPr>
              <a:t>Это </a:t>
            </a:r>
            <a:r>
              <a:rPr lang="ru-RU" dirty="0">
                <a:solidFill>
                  <a:schemeClr val="bg1"/>
                </a:solidFill>
                <a:latin typeface="+mj-lt"/>
              </a:rPr>
              <a:t>один из самых популярных университетов прикладных наук в </a:t>
            </a:r>
            <a:r>
              <a:rPr lang="ru-RU" dirty="0" smtClean="0">
                <a:solidFill>
                  <a:schemeClr val="bg1"/>
                </a:solidFill>
                <a:latin typeface="+mj-lt"/>
              </a:rPr>
              <a:t>Финляндии.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  <a:latin typeface="+mj-lt"/>
              </a:rPr>
              <a:t>Система </a:t>
            </a:r>
            <a:r>
              <a:rPr lang="ru-RU" dirty="0">
                <a:solidFill>
                  <a:schemeClr val="bg1"/>
                </a:solidFill>
                <a:latin typeface="+mj-lt"/>
              </a:rPr>
              <a:t>качества </a:t>
            </a:r>
            <a:r>
              <a:rPr lang="ru-RU" dirty="0" smtClean="0">
                <a:solidFill>
                  <a:schemeClr val="bg1"/>
                </a:solidFill>
                <a:latin typeface="+mj-lt"/>
              </a:rPr>
              <a:t>Университета JAMK </a:t>
            </a:r>
            <a:r>
              <a:rPr lang="ru-RU" dirty="0">
                <a:solidFill>
                  <a:schemeClr val="bg1"/>
                </a:solidFill>
                <a:latin typeface="+mj-lt"/>
              </a:rPr>
              <a:t>соответствует национальным критериям и Европейским рекомендациям по обеспечению качества, установленным для менеджмента качества в высших учебных заведений</a:t>
            </a:r>
            <a:r>
              <a:rPr lang="ru-RU" dirty="0" smtClean="0">
                <a:solidFill>
                  <a:schemeClr val="bg1"/>
                </a:solidFill>
                <a:latin typeface="+mj-lt"/>
              </a:rPr>
              <a:t>.</a:t>
            </a:r>
          </a:p>
        </p:txBody>
      </p:sp>
      <p:pic>
        <p:nvPicPr>
          <p:cNvPr id="4" name="Kuva 1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56" b="12081"/>
          <a:stretch/>
        </p:blipFill>
        <p:spPr bwMode="auto">
          <a:xfrm>
            <a:off x="7236296" y="332656"/>
            <a:ext cx="1384935" cy="5200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26" name="Picture 2" descr="http://www.edworld.ru/assets/images/JAM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512" y="1340768"/>
            <a:ext cx="3611480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107504" y="3429000"/>
            <a:ext cx="8887488" cy="3312368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3700" dirty="0">
                <a:solidFill>
                  <a:schemeClr val="bg1"/>
                </a:solidFill>
              </a:rPr>
              <a:t>Университет JAMK имеет знак качества, присужденный Советом Финляндии по Высшему Образованию (FINEEC</a:t>
            </a:r>
            <a:r>
              <a:rPr lang="ru-RU" sz="3700" dirty="0" smtClean="0">
                <a:solidFill>
                  <a:schemeClr val="bg1"/>
                </a:solidFill>
              </a:rPr>
              <a:t>).</a:t>
            </a:r>
            <a:endParaRPr lang="ru-RU" sz="3700" dirty="0">
              <a:solidFill>
                <a:schemeClr val="bg1"/>
              </a:solidFill>
            </a:endParaRPr>
          </a:p>
          <a:p>
            <a:pPr algn="just"/>
            <a:r>
              <a:rPr lang="ru-RU" sz="3700" dirty="0">
                <a:solidFill>
                  <a:schemeClr val="bg1"/>
                </a:solidFill>
              </a:rPr>
              <a:t>Университет JAMK в течении 20-лет реализует программу на получение степени магистра по специальности "сестринское дело" на английском языке.</a:t>
            </a:r>
          </a:p>
          <a:p>
            <a:pPr algn="just"/>
            <a:r>
              <a:rPr lang="ru-RU" sz="3700" dirty="0" smtClean="0">
                <a:solidFill>
                  <a:schemeClr val="bg1"/>
                </a:solidFill>
              </a:rPr>
              <a:t>Подготовка</a:t>
            </a:r>
            <a:r>
              <a:rPr lang="ru-RU" sz="3700" dirty="0">
                <a:solidFill>
                  <a:schemeClr val="bg1"/>
                </a:solidFill>
              </a:rPr>
              <a:t>, которую осуществляет Университет, ориентирована на будущее и идеально разработана, чтобы отвечать потребностям здравоохранения.</a:t>
            </a:r>
          </a:p>
          <a:p>
            <a:pPr algn="just"/>
            <a:r>
              <a:rPr lang="ru-RU" sz="3700" dirty="0">
                <a:solidFill>
                  <a:schemeClr val="bg1"/>
                </a:solidFill>
              </a:rPr>
              <a:t>Обучение и технические разработки основываются на научно-исследовательских данных, что повышает региональную компетенцию и </a:t>
            </a:r>
            <a:r>
              <a:rPr lang="ru-RU" sz="3700" dirty="0" smtClean="0">
                <a:solidFill>
                  <a:schemeClr val="bg1"/>
                </a:solidFill>
              </a:rPr>
              <a:t>интернационализацию.</a:t>
            </a:r>
            <a:endParaRPr lang="ru-RU" sz="3700" dirty="0">
              <a:solidFill>
                <a:schemeClr val="bg1"/>
              </a:solidFill>
            </a:endParaRPr>
          </a:p>
          <a:p>
            <a:pPr algn="just"/>
            <a:r>
              <a:rPr lang="ru-RU" sz="3700" dirty="0">
                <a:solidFill>
                  <a:schemeClr val="bg1"/>
                </a:solidFill>
              </a:rPr>
              <a:t>Обязательность проведения научных исследований по сестринской практике в образовательном процессе.</a:t>
            </a:r>
          </a:p>
          <a:p>
            <a:pPr algn="just"/>
            <a:r>
              <a:rPr lang="ru-RU" sz="3700" dirty="0">
                <a:solidFill>
                  <a:schemeClr val="bg1"/>
                </a:solidFill>
              </a:rPr>
              <a:t>Совершенствование системы оценки качества преподавания.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989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116459"/>
            <a:ext cx="6275040" cy="70609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C000"/>
                </a:solidFill>
              </a:rPr>
              <a:t>Подготовительная  работа</a:t>
            </a:r>
            <a:endParaRPr lang="ru-RU" sz="4000" b="1" dirty="0">
              <a:solidFill>
                <a:srgbClr val="FFC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073427"/>
          </a:xfrm>
        </p:spPr>
        <p:txBody>
          <a:bodyPr>
            <a:noAutofit/>
          </a:bodyPr>
          <a:lstStyle/>
          <a:p>
            <a:pPr marL="0" algn="just" fontAlgn="t">
              <a:spcBef>
                <a:spcPts val="0"/>
              </a:spcBef>
            </a:pPr>
            <a:r>
              <a:rPr lang="ru-RU" sz="2000" dirty="0">
                <a:solidFill>
                  <a:schemeClr val="bg1"/>
                </a:solidFill>
                <a:latin typeface="+mj-lt"/>
              </a:rPr>
              <a:t>Взаимодействие с </a:t>
            </a:r>
            <a:r>
              <a:rPr lang="kk-KZ" sz="2000" dirty="0">
                <a:solidFill>
                  <a:schemeClr val="bg1"/>
                </a:solidFill>
                <a:latin typeface="+mj-lt"/>
              </a:rPr>
              <a:t>координатором программы </a:t>
            </a:r>
            <a:r>
              <a:rPr lang="ru-RU" sz="2000" dirty="0">
                <a:solidFill>
                  <a:schemeClr val="bg1"/>
                </a:solidFill>
                <a:latin typeface="+mj-lt"/>
              </a:rPr>
              <a:t>Университет</a:t>
            </a:r>
            <a:r>
              <a:rPr lang="kk-KZ" sz="2000" dirty="0">
                <a:solidFill>
                  <a:schemeClr val="bg1"/>
                </a:solidFill>
                <a:latin typeface="+mj-lt"/>
              </a:rPr>
              <a:t>ов </a:t>
            </a:r>
            <a:r>
              <a:rPr lang="en-US" sz="2000" dirty="0">
                <a:solidFill>
                  <a:schemeClr val="bg1"/>
                </a:solidFill>
                <a:latin typeface="+mj-lt"/>
              </a:rPr>
              <a:t>JAMK</a:t>
            </a:r>
            <a:r>
              <a:rPr lang="ru-RU" sz="2000" dirty="0">
                <a:solidFill>
                  <a:schemeClr val="bg1"/>
                </a:solidFill>
                <a:latin typeface="+mj-lt"/>
              </a:rPr>
              <a:t> и </a:t>
            </a:r>
            <a:r>
              <a:rPr lang="en-US" sz="2000" dirty="0">
                <a:solidFill>
                  <a:schemeClr val="bg1"/>
                </a:solidFill>
                <a:latin typeface="+mj-lt"/>
              </a:rPr>
              <a:t>LAMK </a:t>
            </a:r>
            <a:r>
              <a:rPr lang="ru-RU" sz="2000" dirty="0" err="1">
                <a:solidFill>
                  <a:schemeClr val="bg1"/>
                </a:solidFill>
                <a:latin typeface="+mj-lt"/>
              </a:rPr>
              <a:t>Johanna</a:t>
            </a:r>
            <a:r>
              <a:rPr lang="ru-RU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j-lt"/>
              </a:rPr>
              <a:t>Heikkilä</a:t>
            </a:r>
            <a:r>
              <a:rPr lang="ru-RU" sz="2000" dirty="0">
                <a:solidFill>
                  <a:schemeClr val="bg1"/>
                </a:solidFill>
                <a:latin typeface="+mj-lt"/>
              </a:rPr>
              <a:t>, </a:t>
            </a:r>
            <a:r>
              <a:rPr lang="ru-RU" sz="2000" dirty="0" err="1">
                <a:solidFill>
                  <a:schemeClr val="bg1"/>
                </a:solidFill>
                <a:latin typeface="+mj-lt"/>
              </a:rPr>
              <a:t>Hannele</a:t>
            </a:r>
            <a:r>
              <a:rPr lang="ru-RU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j-lt"/>
              </a:rPr>
              <a:t>Tiittanen</a:t>
            </a:r>
            <a:r>
              <a:rPr lang="ru-RU" sz="2000" dirty="0">
                <a:solidFill>
                  <a:schemeClr val="bg1"/>
                </a:solidFill>
                <a:latin typeface="+mj-lt"/>
              </a:rPr>
              <a:t> по организационным </a:t>
            </a:r>
            <a:r>
              <a:rPr lang="ru-RU" sz="2000" dirty="0" smtClean="0">
                <a:solidFill>
                  <a:schemeClr val="bg1"/>
                </a:solidFill>
                <a:latin typeface="+mj-lt"/>
              </a:rPr>
              <a:t>вопросам.</a:t>
            </a:r>
            <a:endParaRPr lang="ru-RU" sz="2000" dirty="0">
              <a:solidFill>
                <a:schemeClr val="bg1"/>
              </a:solidFill>
              <a:latin typeface="+mj-lt"/>
            </a:endParaRPr>
          </a:p>
          <a:p>
            <a:pPr marL="0" indent="0" algn="just">
              <a:spcBef>
                <a:spcPts val="0"/>
              </a:spcBef>
            </a:pPr>
            <a:r>
              <a:rPr lang="ru-RU" sz="2000" dirty="0" smtClean="0">
                <a:solidFill>
                  <a:schemeClr val="bg1"/>
                </a:solidFill>
                <a:latin typeface="+mj-lt"/>
              </a:rPr>
              <a:t>    Встречи </a:t>
            </a:r>
            <a:r>
              <a:rPr lang="ru-RU" sz="2000" dirty="0">
                <a:solidFill>
                  <a:schemeClr val="bg1"/>
                </a:solidFill>
                <a:latin typeface="+mj-lt"/>
              </a:rPr>
              <a:t>по обсуждению внедрения совместной программы </a:t>
            </a:r>
            <a:r>
              <a:rPr lang="ru-RU" sz="2000" dirty="0" smtClean="0">
                <a:solidFill>
                  <a:schemeClr val="bg1"/>
                </a:solidFill>
                <a:latin typeface="+mj-lt"/>
              </a:rPr>
              <a:t>магистратуры. </a:t>
            </a:r>
            <a:endParaRPr lang="ru-RU" sz="2000" dirty="0">
              <a:solidFill>
                <a:schemeClr val="bg1"/>
              </a:solidFill>
              <a:latin typeface="+mj-lt"/>
            </a:endParaRPr>
          </a:p>
          <a:p>
            <a:pPr marL="0" indent="0" algn="just">
              <a:spcBef>
                <a:spcPts val="0"/>
              </a:spcBef>
            </a:pPr>
            <a:r>
              <a:rPr lang="ru-RU" sz="2000" dirty="0" smtClean="0">
                <a:solidFill>
                  <a:schemeClr val="bg1"/>
                </a:solidFill>
                <a:latin typeface="+mj-lt"/>
              </a:rPr>
              <a:t>    Круглый </a:t>
            </a:r>
            <a:r>
              <a:rPr lang="ru-RU" sz="2000" dirty="0">
                <a:solidFill>
                  <a:schemeClr val="bg1"/>
                </a:solidFill>
                <a:latin typeface="+mj-lt"/>
              </a:rPr>
              <a:t>стол </a:t>
            </a:r>
            <a:r>
              <a:rPr lang="ru-RU" sz="20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«Внедрение совместной Казахстанско-Финской научно-педагогической магистратуры для преподавателей сестринского дела вузов и колледжей РК» для медицинской </a:t>
            </a:r>
            <a:r>
              <a:rPr lang="ru-RU" sz="2000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общественности. </a:t>
            </a:r>
            <a:endParaRPr lang="ru-RU" sz="2000" dirty="0">
              <a:solidFill>
                <a:schemeClr val="bg1"/>
              </a:solidFill>
              <a:latin typeface="+mj-lt"/>
            </a:endParaRPr>
          </a:p>
          <a:p>
            <a:pPr marL="0" algn="just" fontAlgn="t">
              <a:spcBef>
                <a:spcPts val="0"/>
              </a:spcBef>
            </a:pPr>
            <a:r>
              <a:rPr lang="ru-RU" sz="2000" dirty="0">
                <a:solidFill>
                  <a:schemeClr val="bg1"/>
                </a:solidFill>
                <a:latin typeface="+mj-lt"/>
              </a:rPr>
              <a:t>День открытых дверей для поступающих в </a:t>
            </a:r>
            <a:r>
              <a:rPr lang="ru-RU" sz="2000" dirty="0" smtClean="0">
                <a:solidFill>
                  <a:schemeClr val="bg1"/>
                </a:solidFill>
                <a:latin typeface="+mj-lt"/>
              </a:rPr>
              <a:t>магистратуру.</a:t>
            </a:r>
            <a:endParaRPr lang="ru-RU" sz="2000" dirty="0">
              <a:solidFill>
                <a:schemeClr val="bg1"/>
              </a:solidFill>
              <a:latin typeface="+mj-lt"/>
            </a:endParaRPr>
          </a:p>
          <a:p>
            <a:pPr marL="0" indent="0" algn="just">
              <a:spcBef>
                <a:spcPts val="0"/>
              </a:spcBef>
            </a:pPr>
            <a:r>
              <a:rPr lang="ru-RU" sz="2000" dirty="0" smtClean="0">
                <a:solidFill>
                  <a:schemeClr val="bg1"/>
                </a:solidFill>
                <a:latin typeface="+mj-lt"/>
              </a:rPr>
              <a:t>    Адаптация </a:t>
            </a:r>
            <a:r>
              <a:rPr lang="ru-RU" sz="2000" dirty="0">
                <a:solidFill>
                  <a:schemeClr val="bg1"/>
                </a:solidFill>
                <a:latin typeface="+mj-lt"/>
              </a:rPr>
              <a:t>и перевод 90 кредитов  </a:t>
            </a:r>
            <a:r>
              <a:rPr lang="en-US" sz="2000" dirty="0">
                <a:solidFill>
                  <a:schemeClr val="bg1"/>
                </a:solidFill>
                <a:latin typeface="+mj-lt"/>
              </a:rPr>
              <a:t>ECTS</a:t>
            </a:r>
            <a:r>
              <a:rPr lang="ru-RU" sz="2000" dirty="0">
                <a:solidFill>
                  <a:schemeClr val="bg1"/>
                </a:solidFill>
                <a:latin typeface="+mj-lt"/>
              </a:rPr>
              <a:t> в казахстанскую систему </a:t>
            </a:r>
            <a:r>
              <a:rPr lang="ru-RU" sz="2000" dirty="0" smtClean="0">
                <a:solidFill>
                  <a:schemeClr val="bg1"/>
                </a:solidFill>
                <a:latin typeface="+mj-lt"/>
              </a:rPr>
              <a:t>кредитов.</a:t>
            </a:r>
            <a:endParaRPr lang="ru-RU" sz="2000" dirty="0">
              <a:solidFill>
                <a:schemeClr val="bg1"/>
              </a:solidFill>
              <a:latin typeface="+mj-lt"/>
            </a:endParaRPr>
          </a:p>
          <a:p>
            <a:pPr marL="0" algn="just" fontAlgn="t">
              <a:spcBef>
                <a:spcPts val="0"/>
              </a:spcBef>
            </a:pPr>
            <a:r>
              <a:rPr lang="ru-RU" sz="2000" dirty="0" smtClean="0">
                <a:solidFill>
                  <a:srgbClr val="FFFFFF"/>
                </a:solidFill>
                <a:latin typeface="+mj-lt"/>
              </a:rPr>
              <a:t>Изучение </a:t>
            </a:r>
            <a:r>
              <a:rPr lang="ru-RU" sz="2000" dirty="0">
                <a:solidFill>
                  <a:srgbClr val="FFFFFF"/>
                </a:solidFill>
                <a:latin typeface="+mj-lt"/>
              </a:rPr>
              <a:t>опыта преподавания в магистратуре и </a:t>
            </a:r>
            <a:r>
              <a:rPr lang="ru-RU" sz="2000" dirty="0" err="1">
                <a:solidFill>
                  <a:srgbClr val="FFFFFF"/>
                </a:solidFill>
                <a:latin typeface="+mj-lt"/>
              </a:rPr>
              <a:t>бакалавриате</a:t>
            </a:r>
            <a:r>
              <a:rPr lang="ru-RU" sz="2000" dirty="0">
                <a:solidFill>
                  <a:srgbClr val="FFFFFF"/>
                </a:solidFill>
                <a:latin typeface="+mj-lt"/>
              </a:rPr>
              <a:t> в Университетах Финляндии и подготовка преподавателей </a:t>
            </a:r>
            <a:r>
              <a:rPr lang="ru-RU" sz="2000" dirty="0" err="1" smtClean="0">
                <a:solidFill>
                  <a:srgbClr val="FFFFFF"/>
                </a:solidFill>
                <a:latin typeface="+mj-lt"/>
              </a:rPr>
              <a:t>КазМУНО</a:t>
            </a:r>
            <a:r>
              <a:rPr lang="ru-RU" sz="2000" dirty="0" smtClean="0">
                <a:solidFill>
                  <a:srgbClr val="FFFFFF"/>
                </a:solidFill>
                <a:latin typeface="+mj-lt"/>
              </a:rPr>
              <a:t>.</a:t>
            </a:r>
            <a:endParaRPr lang="ru-RU" sz="2000" dirty="0">
              <a:latin typeface="+mj-lt"/>
            </a:endParaRPr>
          </a:p>
          <a:p>
            <a:pPr marL="0" algn="just" fontAlgn="t">
              <a:spcBef>
                <a:spcPts val="0"/>
              </a:spcBef>
            </a:pPr>
            <a:r>
              <a:rPr lang="ru-RU" sz="2000" dirty="0">
                <a:solidFill>
                  <a:schemeClr val="bg1"/>
                </a:solidFill>
                <a:latin typeface="+mj-lt"/>
              </a:rPr>
              <a:t>Разработка и </a:t>
            </a:r>
            <a:r>
              <a:rPr lang="ru-RU" sz="2000" dirty="0" smtClean="0">
                <a:solidFill>
                  <a:schemeClr val="bg1"/>
                </a:solidFill>
                <a:latin typeface="+mj-lt"/>
              </a:rPr>
              <a:t>адаптация, согласование </a:t>
            </a:r>
            <a:r>
              <a:rPr lang="ru-RU" sz="2000" dirty="0">
                <a:solidFill>
                  <a:schemeClr val="bg1"/>
                </a:solidFill>
                <a:latin typeface="+mj-lt"/>
              </a:rPr>
              <a:t>рабочей учебной программы совместной </a:t>
            </a:r>
            <a:r>
              <a:rPr lang="ru-RU" sz="2000" dirty="0" smtClean="0">
                <a:solidFill>
                  <a:schemeClr val="bg1"/>
                </a:solidFill>
                <a:latin typeface="+mj-lt"/>
              </a:rPr>
              <a:t>магистратуры.</a:t>
            </a:r>
            <a:endParaRPr lang="ru-RU" sz="2000" dirty="0">
              <a:solidFill>
                <a:schemeClr val="bg1"/>
              </a:solidFill>
              <a:latin typeface="+mj-lt"/>
            </a:endParaRPr>
          </a:p>
          <a:p>
            <a:pPr marL="0" algn="just" fontAlgn="t">
              <a:spcBef>
                <a:spcPts val="0"/>
              </a:spcBef>
            </a:pPr>
            <a:r>
              <a:rPr lang="ru-RU" sz="2000" dirty="0">
                <a:solidFill>
                  <a:schemeClr val="bg1"/>
                </a:solidFill>
                <a:latin typeface="+mj-lt"/>
              </a:rPr>
              <a:t>Определение критериев отбора претендентов на обучение с внесением изменений и дополнений.</a:t>
            </a:r>
          </a:p>
          <a:p>
            <a:pPr marL="0" algn="just" fontAlgn="t">
              <a:spcBef>
                <a:spcPts val="0"/>
              </a:spcBef>
            </a:pPr>
            <a:r>
              <a:rPr lang="ru-RU" sz="2000" dirty="0" smtClean="0">
                <a:solidFill>
                  <a:schemeClr val="bg1"/>
                </a:solidFill>
                <a:latin typeface="+mj-lt"/>
              </a:rPr>
              <a:t>Согласование </a:t>
            </a:r>
            <a:r>
              <a:rPr lang="ru-RU" sz="2000" dirty="0" err="1">
                <a:solidFill>
                  <a:schemeClr val="bg1"/>
                </a:solidFill>
                <a:latin typeface="+mj-lt"/>
              </a:rPr>
              <a:t>преддоговора</a:t>
            </a:r>
            <a:r>
              <a:rPr lang="ru-RU" sz="2000" dirty="0">
                <a:solidFill>
                  <a:schemeClr val="bg1"/>
                </a:solidFill>
                <a:latin typeface="+mj-lt"/>
              </a:rPr>
              <a:t> и договора об оказании образовательных услуг между </a:t>
            </a:r>
            <a:r>
              <a:rPr lang="ru-RU" sz="2000" dirty="0" smtClean="0">
                <a:solidFill>
                  <a:schemeClr val="bg1"/>
                </a:solidFill>
                <a:latin typeface="+mj-lt"/>
              </a:rPr>
              <a:t>Университетами</a:t>
            </a:r>
            <a:r>
              <a:rPr lang="ru-RU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+mj-lt"/>
              </a:rPr>
              <a:t>и подписание 25 августа 2017 года</a:t>
            </a:r>
            <a:r>
              <a:rPr lang="ru-RU" sz="2000" dirty="0" smtClean="0">
                <a:solidFill>
                  <a:schemeClr val="bg1"/>
                </a:solidFill>
                <a:latin typeface="+mj-lt"/>
              </a:rPr>
              <a:t>.</a:t>
            </a:r>
            <a:endParaRPr lang="ru-RU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15011"/>
            <a:ext cx="1854706" cy="4126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369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78234" y="182752"/>
            <a:ext cx="6707088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Подготовительная работа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7"/>
            <a:ext cx="8867328" cy="5668738"/>
          </a:xfrm>
        </p:spPr>
        <p:txBody>
          <a:bodyPr>
            <a:normAutofit fontScale="92500" lnSpcReduction="20000"/>
          </a:bodyPr>
          <a:lstStyle/>
          <a:p>
            <a:pPr marL="0" algn="just" fontAlgn="t">
              <a:spcBef>
                <a:spcPts val="0"/>
              </a:spcBef>
            </a:pPr>
            <a:r>
              <a:rPr lang="ru-RU" sz="2600" dirty="0">
                <a:solidFill>
                  <a:schemeClr val="bg1"/>
                </a:solidFill>
                <a:latin typeface="+mj-lt"/>
              </a:rPr>
              <a:t>Создание </a:t>
            </a:r>
            <a:r>
              <a:rPr lang="ru-RU" sz="2600" dirty="0" smtClean="0">
                <a:solidFill>
                  <a:schemeClr val="bg1"/>
                </a:solidFill>
                <a:latin typeface="+mj-lt"/>
              </a:rPr>
              <a:t>Базы данных претендентов:</a:t>
            </a:r>
            <a:endParaRPr lang="ru-RU" sz="2600" dirty="0">
              <a:solidFill>
                <a:schemeClr val="bg1"/>
              </a:solidFill>
              <a:latin typeface="+mj-lt"/>
            </a:endParaRPr>
          </a:p>
          <a:p>
            <a:pPr marL="0" indent="0" algn="just" fontAlgn="t">
              <a:spcBef>
                <a:spcPts val="0"/>
              </a:spcBef>
              <a:buNone/>
            </a:pPr>
            <a:r>
              <a:rPr lang="ru-RU" sz="2600" dirty="0" smtClean="0">
                <a:solidFill>
                  <a:schemeClr val="bg1"/>
                </a:solidFill>
                <a:latin typeface="+mj-lt"/>
              </a:rPr>
              <a:t>- охвачены </a:t>
            </a:r>
            <a:r>
              <a:rPr lang="ru-RU" sz="2600" dirty="0">
                <a:solidFill>
                  <a:schemeClr val="bg1"/>
                </a:solidFill>
                <a:latin typeface="+mj-lt"/>
              </a:rPr>
              <a:t>4 медицинских ВУЗа РК, выпускающие бакалавров сестринского дела с 2011 по 2014 гг.;</a:t>
            </a:r>
          </a:p>
          <a:p>
            <a:pPr marL="0" indent="0" algn="just" fontAlgn="t">
              <a:spcBef>
                <a:spcPts val="0"/>
              </a:spcBef>
              <a:buNone/>
            </a:pPr>
            <a:r>
              <a:rPr lang="ru-RU" sz="2600" dirty="0" smtClean="0">
                <a:solidFill>
                  <a:schemeClr val="bg1"/>
                </a:solidFill>
                <a:latin typeface="+mj-lt"/>
              </a:rPr>
              <a:t>- велась </a:t>
            </a:r>
            <a:r>
              <a:rPr lang="ru-RU" sz="2600" dirty="0">
                <a:solidFill>
                  <a:schemeClr val="bg1"/>
                </a:solidFill>
                <a:latin typeface="+mj-lt"/>
              </a:rPr>
              <a:t>работа с колледжами (более 30) для привлечения </a:t>
            </a:r>
            <a:r>
              <a:rPr lang="ru-RU" sz="2600" dirty="0" smtClean="0">
                <a:solidFill>
                  <a:schemeClr val="bg1"/>
                </a:solidFill>
                <a:latin typeface="+mj-lt"/>
              </a:rPr>
              <a:t>преподавателей;</a:t>
            </a:r>
            <a:endParaRPr lang="ru-RU" sz="2600" dirty="0">
              <a:solidFill>
                <a:schemeClr val="bg1"/>
              </a:solidFill>
              <a:latin typeface="+mj-lt"/>
            </a:endParaRPr>
          </a:p>
          <a:p>
            <a:pPr marL="0" indent="0" algn="just" fontAlgn="t">
              <a:spcBef>
                <a:spcPts val="0"/>
              </a:spcBef>
              <a:buNone/>
            </a:pPr>
            <a:r>
              <a:rPr lang="ru-RU" sz="2600" dirty="0" smtClean="0">
                <a:solidFill>
                  <a:schemeClr val="bg1"/>
                </a:solidFill>
                <a:latin typeface="+mj-lt"/>
              </a:rPr>
              <a:t>- направлены </a:t>
            </a:r>
            <a:r>
              <a:rPr lang="ru-RU" sz="2600" dirty="0">
                <a:solidFill>
                  <a:schemeClr val="bg1"/>
                </a:solidFill>
                <a:latin typeface="+mj-lt"/>
              </a:rPr>
              <a:t>адресные информационные письма в НИИ и НЦ, медицинские организация для привлечения </a:t>
            </a:r>
            <a:r>
              <a:rPr lang="ru-RU" sz="2600" dirty="0" smtClean="0">
                <a:solidFill>
                  <a:schemeClr val="bg1"/>
                </a:solidFill>
                <a:latin typeface="+mj-lt"/>
              </a:rPr>
              <a:t>к </a:t>
            </a:r>
            <a:r>
              <a:rPr lang="ru-RU" sz="2600" dirty="0">
                <a:solidFill>
                  <a:schemeClr val="bg1"/>
                </a:solidFill>
                <a:latin typeface="+mj-lt"/>
              </a:rPr>
              <a:t>обучению менеджеров сестринского </a:t>
            </a:r>
            <a:r>
              <a:rPr lang="ru-RU" sz="2600" dirty="0" smtClean="0">
                <a:solidFill>
                  <a:schemeClr val="bg1"/>
                </a:solidFill>
                <a:latin typeface="+mj-lt"/>
              </a:rPr>
              <a:t>дела; </a:t>
            </a:r>
            <a:endParaRPr lang="ru-RU" sz="2600" dirty="0">
              <a:solidFill>
                <a:schemeClr val="bg1"/>
              </a:solidFill>
              <a:latin typeface="+mj-lt"/>
            </a:endParaRPr>
          </a:p>
          <a:p>
            <a:pPr marL="0" algn="just" fontAlgn="t">
              <a:spcBef>
                <a:spcPts val="0"/>
              </a:spcBef>
            </a:pPr>
            <a:r>
              <a:rPr lang="ru-RU" sz="2600" dirty="0" smtClean="0">
                <a:solidFill>
                  <a:schemeClr val="bg1"/>
                </a:solidFill>
                <a:latin typeface="+mj-lt"/>
              </a:rPr>
              <a:t>Рассылка </a:t>
            </a:r>
            <a:r>
              <a:rPr lang="ru-RU" sz="2600" dirty="0">
                <a:solidFill>
                  <a:schemeClr val="bg1"/>
                </a:solidFill>
                <a:latin typeface="+mj-lt"/>
              </a:rPr>
              <a:t>и размещение информации о совместной магистратуре в колледжи, ВУЗы, в СМИ, </a:t>
            </a:r>
            <a:r>
              <a:rPr lang="ru-RU" sz="2600" dirty="0" smtClean="0">
                <a:solidFill>
                  <a:schemeClr val="bg1"/>
                </a:solidFill>
                <a:latin typeface="+mj-lt"/>
              </a:rPr>
              <a:t>на сайт.</a:t>
            </a:r>
            <a:endParaRPr lang="ru-RU" sz="2600" dirty="0">
              <a:solidFill>
                <a:schemeClr val="bg1"/>
              </a:solidFill>
              <a:latin typeface="+mj-lt"/>
            </a:endParaRPr>
          </a:p>
          <a:p>
            <a:pPr marL="0" algn="just" fontAlgn="t">
              <a:spcBef>
                <a:spcPts val="0"/>
              </a:spcBef>
            </a:pPr>
            <a:r>
              <a:rPr lang="ru-RU" sz="2600" dirty="0">
                <a:solidFill>
                  <a:schemeClr val="bg1"/>
                </a:solidFill>
                <a:latin typeface="+mj-lt"/>
              </a:rPr>
              <a:t>Предоставление в отдел приема абитуриентов </a:t>
            </a:r>
            <a:r>
              <a:rPr lang="en-US" sz="2600" dirty="0">
                <a:solidFill>
                  <a:schemeClr val="bg1"/>
                </a:solidFill>
                <a:latin typeface="+mj-lt"/>
              </a:rPr>
              <a:t>JAMK</a:t>
            </a:r>
            <a:r>
              <a:rPr lang="ru-RU" sz="2600" dirty="0">
                <a:solidFill>
                  <a:schemeClr val="bg1"/>
                </a:solidFill>
                <a:latin typeface="+mj-lt"/>
              </a:rPr>
              <a:t> необходимых документов соискателей, которые соответствуют требованиям, предварительного </a:t>
            </a:r>
            <a:r>
              <a:rPr lang="ru-RU" sz="2600" dirty="0" smtClean="0">
                <a:solidFill>
                  <a:schemeClr val="bg1"/>
                </a:solidFill>
                <a:latin typeface="+mj-lt"/>
              </a:rPr>
              <a:t>отбора.</a:t>
            </a:r>
            <a:endParaRPr lang="ru-RU" sz="2600" dirty="0">
              <a:solidFill>
                <a:schemeClr val="bg1"/>
              </a:solidFill>
              <a:latin typeface="+mj-lt"/>
            </a:endParaRPr>
          </a:p>
          <a:p>
            <a:pPr marL="0" algn="just" fontAlgn="t">
              <a:spcBef>
                <a:spcPts val="0"/>
              </a:spcBef>
            </a:pPr>
            <a:r>
              <a:rPr lang="ru-RU" sz="2600" dirty="0" smtClean="0">
                <a:solidFill>
                  <a:schemeClr val="bg1"/>
                </a:solidFill>
                <a:latin typeface="+mj-lt"/>
              </a:rPr>
              <a:t>Создание образовательного портала, адаптированного </a:t>
            </a:r>
            <a:r>
              <a:rPr lang="ru-RU" sz="2600" dirty="0">
                <a:solidFill>
                  <a:schemeClr val="bg1"/>
                </a:solidFill>
                <a:latin typeface="+mj-lt"/>
              </a:rPr>
              <a:t>для обучения по программе совместной </a:t>
            </a:r>
            <a:r>
              <a:rPr lang="ru-RU" sz="2600" dirty="0" smtClean="0">
                <a:solidFill>
                  <a:schemeClr val="bg1"/>
                </a:solidFill>
                <a:latin typeface="+mj-lt"/>
              </a:rPr>
              <a:t>магистратуры.</a:t>
            </a:r>
            <a:endParaRPr lang="ru-RU" sz="2600" dirty="0">
              <a:solidFill>
                <a:schemeClr val="bg1"/>
              </a:solidFill>
              <a:latin typeface="+mj-lt"/>
            </a:endParaRPr>
          </a:p>
          <a:p>
            <a:pPr marL="0" algn="just" fontAlgn="t">
              <a:spcBef>
                <a:spcPts val="0"/>
              </a:spcBef>
            </a:pPr>
            <a:r>
              <a:rPr lang="ru-RU" sz="2600" dirty="0">
                <a:solidFill>
                  <a:schemeClr val="bg1"/>
                </a:solidFill>
                <a:latin typeface="+mj-lt"/>
              </a:rPr>
              <a:t>Мониторинг отбора </a:t>
            </a:r>
            <a:r>
              <a:rPr lang="ru-RU" sz="2600" dirty="0" smtClean="0">
                <a:solidFill>
                  <a:schemeClr val="bg1"/>
                </a:solidFill>
                <a:latin typeface="+mj-lt"/>
              </a:rPr>
              <a:t>претендентов.</a:t>
            </a:r>
            <a:endParaRPr lang="ru-RU" sz="2600" dirty="0">
              <a:solidFill>
                <a:schemeClr val="bg1"/>
              </a:solidFill>
              <a:latin typeface="+mj-lt"/>
            </a:endParaRPr>
          </a:p>
          <a:p>
            <a:pPr marL="0" algn="just" fontAlgn="t">
              <a:spcBef>
                <a:spcPts val="0"/>
              </a:spcBef>
            </a:pPr>
            <a:r>
              <a:rPr lang="ru-RU" sz="2600" dirty="0">
                <a:solidFill>
                  <a:schemeClr val="bg1"/>
                </a:solidFill>
                <a:latin typeface="+mj-lt"/>
              </a:rPr>
              <a:t>Прием </a:t>
            </a:r>
            <a:r>
              <a:rPr lang="ru-RU" sz="2600" dirty="0" smtClean="0">
                <a:solidFill>
                  <a:schemeClr val="bg1"/>
                </a:solidFill>
                <a:latin typeface="+mj-lt"/>
              </a:rPr>
              <a:t>документов.</a:t>
            </a:r>
            <a:endParaRPr lang="ru-RU" sz="2600" dirty="0">
              <a:solidFill>
                <a:schemeClr val="bg1"/>
              </a:solidFill>
              <a:latin typeface="+mj-lt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59181"/>
            <a:ext cx="1656184" cy="3685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134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9611" y="156938"/>
            <a:ext cx="71214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Прием в магистратуру в 2017г.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72608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sz="3800" dirty="0" smtClean="0">
                <a:solidFill>
                  <a:schemeClr val="bg1"/>
                </a:solidFill>
              </a:rPr>
              <a:t>1. Прием 20 </a:t>
            </a:r>
            <a:r>
              <a:rPr lang="ru-RU" sz="3800" dirty="0">
                <a:solidFill>
                  <a:schemeClr val="bg1"/>
                </a:solidFill>
              </a:rPr>
              <a:t>чел., подано документов  -  </a:t>
            </a:r>
            <a:r>
              <a:rPr lang="ru-RU" sz="3800" dirty="0" smtClean="0">
                <a:solidFill>
                  <a:schemeClr val="bg1"/>
                </a:solidFill>
              </a:rPr>
              <a:t>34 </a:t>
            </a:r>
            <a:r>
              <a:rPr lang="ru-RU" sz="3800" dirty="0">
                <a:solidFill>
                  <a:schemeClr val="bg1"/>
                </a:solidFill>
              </a:rPr>
              <a:t>претендентов.</a:t>
            </a:r>
          </a:p>
          <a:p>
            <a:pPr marL="0" indent="0" algn="just">
              <a:buNone/>
            </a:pPr>
            <a:r>
              <a:rPr lang="ru-RU" sz="3800" dirty="0">
                <a:solidFill>
                  <a:schemeClr val="bg1"/>
                </a:solidFill>
              </a:rPr>
              <a:t>В JAMK, Финляндия сформулировано и отправлено – 28 пакетов документов. </a:t>
            </a:r>
          </a:p>
          <a:p>
            <a:pPr marL="0" indent="0" algn="just">
              <a:buNone/>
            </a:pPr>
            <a:r>
              <a:rPr lang="ru-RU" sz="3800" dirty="0" smtClean="0">
                <a:solidFill>
                  <a:schemeClr val="bg1"/>
                </a:solidFill>
              </a:rPr>
              <a:t>2.Пакет </a:t>
            </a:r>
            <a:r>
              <a:rPr lang="ru-RU" sz="3800" dirty="0">
                <a:solidFill>
                  <a:schemeClr val="bg1"/>
                </a:solidFill>
              </a:rPr>
              <a:t>документов образовательной учебной программы </a:t>
            </a:r>
            <a:r>
              <a:rPr lang="ru-RU" sz="3800" dirty="0" err="1">
                <a:solidFill>
                  <a:schemeClr val="bg1"/>
                </a:solidFill>
              </a:rPr>
              <a:t>двухдипломной</a:t>
            </a:r>
            <a:r>
              <a:rPr lang="ru-RU" sz="3800" dirty="0">
                <a:solidFill>
                  <a:schemeClr val="bg1"/>
                </a:solidFill>
              </a:rPr>
              <a:t> магистратуры, отрабатываемый с финскими партнерами:</a:t>
            </a:r>
          </a:p>
          <a:p>
            <a:pPr marL="0" indent="0" algn="just">
              <a:buNone/>
            </a:pPr>
            <a:r>
              <a:rPr lang="ru-RU" sz="3800" dirty="0" smtClean="0">
                <a:solidFill>
                  <a:schemeClr val="bg1"/>
                </a:solidFill>
              </a:rPr>
              <a:t>2.1.Требования </a:t>
            </a:r>
            <a:r>
              <a:rPr lang="ru-RU" sz="3800" dirty="0">
                <a:solidFill>
                  <a:schemeClr val="bg1"/>
                </a:solidFill>
              </a:rPr>
              <a:t>к предшествующему уровню образования.</a:t>
            </a:r>
          </a:p>
          <a:p>
            <a:pPr marL="0" indent="0" algn="just">
              <a:buNone/>
            </a:pPr>
            <a:r>
              <a:rPr lang="ru-RU" sz="3800" dirty="0" smtClean="0">
                <a:solidFill>
                  <a:schemeClr val="bg1"/>
                </a:solidFill>
              </a:rPr>
              <a:t>2.2.Рабочая </a:t>
            </a:r>
            <a:r>
              <a:rPr lang="ru-RU" sz="3800" dirty="0">
                <a:solidFill>
                  <a:schemeClr val="bg1"/>
                </a:solidFill>
              </a:rPr>
              <a:t>учебная модульная программа (120 </a:t>
            </a:r>
            <a:r>
              <a:rPr lang="ru-RU" sz="3800" dirty="0" err="1">
                <a:solidFill>
                  <a:schemeClr val="bg1"/>
                </a:solidFill>
              </a:rPr>
              <a:t>ects</a:t>
            </a:r>
            <a:r>
              <a:rPr lang="ru-RU" sz="3800" dirty="0">
                <a:solidFill>
                  <a:schemeClr val="bg1"/>
                </a:solidFill>
              </a:rPr>
              <a:t>), которая включает рабочий учебный план и краткое содержание каждой дисциплины с описанием результатов обучения, компетенции, содержанием курсов, перечнем используемой литературы, а также методами и критериями оценки. </a:t>
            </a:r>
          </a:p>
          <a:p>
            <a:pPr marL="0" indent="0" algn="just">
              <a:buNone/>
            </a:pPr>
            <a:r>
              <a:rPr lang="ru-RU" sz="3800" dirty="0" smtClean="0">
                <a:solidFill>
                  <a:schemeClr val="bg1"/>
                </a:solidFill>
              </a:rPr>
              <a:t>2.3.На </a:t>
            </a:r>
            <a:r>
              <a:rPr lang="ru-RU" sz="3800" dirty="0">
                <a:solidFill>
                  <a:schemeClr val="bg1"/>
                </a:solidFill>
              </a:rPr>
              <a:t>базе </a:t>
            </a:r>
            <a:r>
              <a:rPr lang="ru-RU" sz="3800" dirty="0" err="1">
                <a:solidFill>
                  <a:schemeClr val="bg1"/>
                </a:solidFill>
              </a:rPr>
              <a:t>Moodle</a:t>
            </a:r>
            <a:r>
              <a:rPr lang="ru-RU" sz="3800" dirty="0">
                <a:solidFill>
                  <a:schemeClr val="bg1"/>
                </a:solidFill>
              </a:rPr>
              <a:t> (</a:t>
            </a:r>
            <a:r>
              <a:rPr lang="ru-RU" sz="3800" dirty="0" err="1">
                <a:solidFill>
                  <a:schemeClr val="bg1"/>
                </a:solidFill>
              </a:rPr>
              <a:t>Modular</a:t>
            </a:r>
            <a:r>
              <a:rPr lang="ru-RU" sz="3800" dirty="0">
                <a:solidFill>
                  <a:schemeClr val="bg1"/>
                </a:solidFill>
              </a:rPr>
              <a:t> </a:t>
            </a:r>
            <a:r>
              <a:rPr lang="ru-RU" sz="3800" dirty="0" err="1">
                <a:solidFill>
                  <a:schemeClr val="bg1"/>
                </a:solidFill>
              </a:rPr>
              <a:t>Object-Oriented</a:t>
            </a:r>
            <a:r>
              <a:rPr lang="ru-RU" sz="3800" dirty="0">
                <a:solidFill>
                  <a:schemeClr val="bg1"/>
                </a:solidFill>
              </a:rPr>
              <a:t> </a:t>
            </a:r>
            <a:r>
              <a:rPr lang="ru-RU" sz="3800" dirty="0" err="1">
                <a:solidFill>
                  <a:schemeClr val="bg1"/>
                </a:solidFill>
              </a:rPr>
              <a:t>Dynamic</a:t>
            </a:r>
            <a:r>
              <a:rPr lang="ru-RU" sz="3800" dirty="0">
                <a:solidFill>
                  <a:schemeClr val="bg1"/>
                </a:solidFill>
              </a:rPr>
              <a:t> </a:t>
            </a:r>
            <a:r>
              <a:rPr lang="ru-RU" sz="3800" dirty="0" err="1">
                <a:solidFill>
                  <a:schemeClr val="bg1"/>
                </a:solidFill>
              </a:rPr>
              <a:t>Learning</a:t>
            </a:r>
            <a:r>
              <a:rPr lang="ru-RU" sz="3800" dirty="0">
                <a:solidFill>
                  <a:schemeClr val="bg1"/>
                </a:solidFill>
              </a:rPr>
              <a:t> </a:t>
            </a:r>
            <a:r>
              <a:rPr lang="ru-RU" sz="3800" dirty="0" err="1">
                <a:solidFill>
                  <a:schemeClr val="bg1"/>
                </a:solidFill>
              </a:rPr>
              <a:t>Environment</a:t>
            </a:r>
            <a:r>
              <a:rPr lang="ru-RU" sz="3800" dirty="0">
                <a:solidFill>
                  <a:schemeClr val="bg1"/>
                </a:solidFill>
              </a:rPr>
              <a:t> / модульная объектно-ориентированная динамическая обучающая среда) создали категорию «Казахстанско-финская магистратура» и ведем наполнение контентом </a:t>
            </a:r>
            <a:r>
              <a:rPr lang="ru-RU" sz="3800" dirty="0" err="1">
                <a:solidFill>
                  <a:schemeClr val="bg1"/>
                </a:solidFill>
              </a:rPr>
              <a:t>силлабуса</a:t>
            </a:r>
            <a:r>
              <a:rPr lang="ru-RU" sz="3800" dirty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ru-RU" sz="3800" dirty="0" smtClean="0">
                <a:solidFill>
                  <a:schemeClr val="bg1"/>
                </a:solidFill>
              </a:rPr>
              <a:t>2.4.Академический </a:t>
            </a:r>
            <a:r>
              <a:rPr lang="ru-RU" sz="3800" dirty="0">
                <a:solidFill>
                  <a:schemeClr val="bg1"/>
                </a:solidFill>
              </a:rPr>
              <a:t>календарь подготовки </a:t>
            </a:r>
            <a:r>
              <a:rPr lang="ru-RU" sz="3800" dirty="0" smtClean="0">
                <a:solidFill>
                  <a:schemeClr val="bg1"/>
                </a:solidFill>
              </a:rPr>
              <a:t>магистрантов.</a:t>
            </a:r>
            <a:endParaRPr lang="ru-RU" sz="38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ru-RU" sz="3800" dirty="0" smtClean="0">
                <a:solidFill>
                  <a:schemeClr val="bg1"/>
                </a:solidFill>
              </a:rPr>
              <a:t>2.5.Индивидуальный </a:t>
            </a:r>
            <a:r>
              <a:rPr lang="ru-RU" sz="3800" dirty="0">
                <a:solidFill>
                  <a:schemeClr val="bg1"/>
                </a:solidFill>
              </a:rPr>
              <a:t>учебный план работы </a:t>
            </a:r>
            <a:r>
              <a:rPr lang="ru-RU" sz="3800" dirty="0" smtClean="0">
                <a:solidFill>
                  <a:schemeClr val="bg1"/>
                </a:solidFill>
              </a:rPr>
              <a:t>магистрантов.</a:t>
            </a:r>
            <a:endParaRPr lang="ru-RU" sz="38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ru-RU" sz="3800" dirty="0" smtClean="0">
                <a:solidFill>
                  <a:schemeClr val="bg1"/>
                </a:solidFill>
              </a:rPr>
              <a:t>2.6.Силлабусы </a:t>
            </a:r>
            <a:r>
              <a:rPr lang="ru-RU" sz="3800" dirty="0">
                <a:solidFill>
                  <a:schemeClr val="bg1"/>
                </a:solidFill>
              </a:rPr>
              <a:t>по дисциплинам программы </a:t>
            </a:r>
            <a:r>
              <a:rPr lang="ru-RU" sz="3800" dirty="0" smtClean="0">
                <a:solidFill>
                  <a:schemeClr val="bg1"/>
                </a:solidFill>
              </a:rPr>
              <a:t>и </a:t>
            </a:r>
            <a:r>
              <a:rPr lang="ru-RU" sz="3800" dirty="0" smtClean="0">
                <a:solidFill>
                  <a:schemeClr val="bg1"/>
                </a:solidFill>
              </a:rPr>
              <a:t>включены </a:t>
            </a:r>
            <a:r>
              <a:rPr lang="ru-RU" sz="3800" dirty="0">
                <a:solidFill>
                  <a:schemeClr val="bg1"/>
                </a:solidFill>
              </a:rPr>
              <a:t>в дистанционную систему.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16788"/>
            <a:ext cx="1728192" cy="3845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899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C000"/>
                </a:solidFill>
              </a:rPr>
              <a:t>Вступительный экзамен по специальности</a:t>
            </a:r>
            <a:endParaRPr lang="ru-RU" sz="3200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4006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Экзамен проведен 17</a:t>
            </a:r>
            <a:r>
              <a:rPr lang="ru-RU" dirty="0">
                <a:solidFill>
                  <a:schemeClr val="bg1"/>
                </a:solidFill>
              </a:rPr>
              <a:t>, 18 августа 2017 г. </a:t>
            </a:r>
            <a:endParaRPr lang="ru-RU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Вступительный </a:t>
            </a:r>
            <a:r>
              <a:rPr lang="ru-RU" dirty="0">
                <a:solidFill>
                  <a:schemeClr val="bg1"/>
                </a:solidFill>
              </a:rPr>
              <a:t>экзамен по специальности проводится объединенной комиссией с включением в состав специалистов </a:t>
            </a:r>
            <a:r>
              <a:rPr lang="ru-RU" dirty="0" err="1">
                <a:solidFill>
                  <a:schemeClr val="bg1"/>
                </a:solidFill>
              </a:rPr>
              <a:t>КазМУНО</a:t>
            </a:r>
            <a:r>
              <a:rPr lang="ru-RU" dirty="0">
                <a:solidFill>
                  <a:schemeClr val="bg1"/>
                </a:solidFill>
              </a:rPr>
              <a:t> и JAMK. 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bg1"/>
                </a:solidFill>
              </a:rPr>
              <a:t>Максимальный балл вступительного экзамена составляет 100 </a:t>
            </a:r>
            <a:r>
              <a:rPr lang="ru-RU" dirty="0" smtClean="0">
                <a:solidFill>
                  <a:schemeClr val="bg1"/>
                </a:solidFill>
              </a:rPr>
              <a:t>баллов:</a:t>
            </a:r>
            <a:endParaRPr lang="ru-RU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bg1"/>
                </a:solidFill>
              </a:rPr>
              <a:t>А) собеседование 60 баллов = мотивация (максимум 36 баллов) и </a:t>
            </a:r>
            <a:r>
              <a:rPr lang="ru-RU" dirty="0" err="1">
                <a:solidFill>
                  <a:schemeClr val="bg1"/>
                </a:solidFill>
              </a:rPr>
              <a:t>пререквизиты</a:t>
            </a:r>
            <a:r>
              <a:rPr lang="ru-RU" dirty="0">
                <a:solidFill>
                  <a:schemeClr val="bg1"/>
                </a:solidFill>
              </a:rPr>
              <a:t> (максимум 24 баллов),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bg1"/>
                </a:solidFill>
              </a:rPr>
              <a:t>Б) письменное задание 40 баллов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bg1"/>
                </a:solidFill>
              </a:rPr>
              <a:t>Соискатель должен набрать минимум 40 баллов/100 баллов на вступительном экзамене чтобы сдать экзамен и получить </a:t>
            </a:r>
            <a:r>
              <a:rPr lang="ru-RU" dirty="0" smtClean="0">
                <a:solidFill>
                  <a:schemeClr val="bg1"/>
                </a:solidFill>
              </a:rPr>
              <a:t>шанс - </a:t>
            </a:r>
            <a:r>
              <a:rPr lang="ru-RU" dirty="0">
                <a:solidFill>
                  <a:schemeClr val="bg1"/>
                </a:solidFill>
              </a:rPr>
              <a:t>быть допущенным к </a:t>
            </a:r>
            <a:r>
              <a:rPr lang="ru-RU" dirty="0" smtClean="0">
                <a:solidFill>
                  <a:schemeClr val="bg1"/>
                </a:solidFill>
              </a:rPr>
              <a:t>программе.</a:t>
            </a:r>
            <a:endParaRPr lang="ru-RU" dirty="0">
              <a:solidFill>
                <a:schemeClr val="bg1"/>
              </a:solidFill>
            </a:endParaRPr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</a:rPr>
              <a:t>7</a:t>
            </a:fld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08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52836"/>
            <a:ext cx="7272808" cy="565957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Программа - </a:t>
            </a:r>
            <a:r>
              <a:rPr lang="ru-RU" sz="2800" b="1" dirty="0">
                <a:solidFill>
                  <a:srgbClr val="FFC000"/>
                </a:solidFill>
              </a:rPr>
              <a:t>Передовая </a:t>
            </a:r>
            <a:r>
              <a:rPr lang="ru-RU" sz="2800" b="1" dirty="0" smtClean="0">
                <a:solidFill>
                  <a:srgbClr val="FFC000"/>
                </a:solidFill>
              </a:rPr>
              <a:t>практика </a:t>
            </a:r>
            <a:br>
              <a:rPr lang="ru-RU" sz="2800" b="1" dirty="0" smtClean="0">
                <a:solidFill>
                  <a:srgbClr val="FFC000"/>
                </a:solidFill>
              </a:rPr>
            </a:br>
            <a:r>
              <a:rPr lang="ru-RU" sz="2800" b="1" dirty="0" smtClean="0">
                <a:solidFill>
                  <a:srgbClr val="FFC000"/>
                </a:solidFill>
              </a:rPr>
              <a:t>сестринского ухода 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511256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</a:rPr>
              <a:t>Период </a:t>
            </a:r>
            <a:r>
              <a:rPr lang="ru-RU" b="1" dirty="0">
                <a:solidFill>
                  <a:schemeClr val="bg1"/>
                </a:solidFill>
              </a:rPr>
              <a:t>обучения:</a:t>
            </a:r>
            <a:r>
              <a:rPr lang="ru-RU" dirty="0">
                <a:solidFill>
                  <a:schemeClr val="bg1"/>
                </a:solidFill>
              </a:rPr>
              <a:t> 2 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года, </a:t>
            </a:r>
            <a:r>
              <a:rPr lang="ru-RU" dirty="0" smtClean="0">
                <a:solidFill>
                  <a:schemeClr val="bg1"/>
                </a:solidFill>
              </a:rPr>
              <a:t>Осень 2017 –Лето 2019.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Совместная степень магистра состоит из 120 кредитов и ответственность по образованию возлагается </a:t>
            </a:r>
            <a:r>
              <a:rPr lang="ru-RU" dirty="0" smtClean="0">
                <a:solidFill>
                  <a:schemeClr val="bg1"/>
                </a:solidFill>
              </a:rPr>
              <a:t>:</a:t>
            </a:r>
            <a:endParaRPr lang="ru-RU" dirty="0">
              <a:solidFill>
                <a:schemeClr val="bg1"/>
              </a:solidFill>
            </a:endParaRPr>
          </a:p>
          <a:p>
            <a:pPr lvl="0" algn="just"/>
            <a:r>
              <a:rPr lang="ru-RU" dirty="0" smtClean="0">
                <a:solidFill>
                  <a:schemeClr val="bg1"/>
                </a:solidFill>
              </a:rPr>
              <a:t>АО «Казахский </a:t>
            </a:r>
            <a:r>
              <a:rPr lang="ru-RU" dirty="0">
                <a:solidFill>
                  <a:schemeClr val="bg1"/>
                </a:solidFill>
              </a:rPr>
              <a:t>медицинский университет непрерывного </a:t>
            </a:r>
            <a:r>
              <a:rPr lang="ru-RU" dirty="0" smtClean="0">
                <a:solidFill>
                  <a:schemeClr val="bg1"/>
                </a:solidFill>
              </a:rPr>
              <a:t>образования» - 60 кредитов.</a:t>
            </a:r>
            <a:endParaRPr lang="ru-RU" dirty="0">
              <a:solidFill>
                <a:schemeClr val="bg1"/>
              </a:solidFill>
            </a:endParaRPr>
          </a:p>
          <a:p>
            <a:pPr lvl="0" algn="just"/>
            <a:r>
              <a:rPr lang="ru-RU" dirty="0" smtClean="0">
                <a:solidFill>
                  <a:schemeClr val="bg1"/>
                </a:solidFill>
              </a:rPr>
              <a:t>Университет </a:t>
            </a:r>
            <a:r>
              <a:rPr lang="ru-RU" dirty="0">
                <a:solidFill>
                  <a:schemeClr val="bg1"/>
                </a:solidFill>
              </a:rPr>
              <a:t>прикладных наук </a:t>
            </a:r>
            <a:r>
              <a:rPr lang="en-US" dirty="0">
                <a:solidFill>
                  <a:schemeClr val="bg1"/>
                </a:solidFill>
              </a:rPr>
              <a:t>JAMK</a:t>
            </a:r>
            <a:r>
              <a:rPr lang="ru-RU" dirty="0">
                <a:solidFill>
                  <a:schemeClr val="bg1"/>
                </a:solidFill>
              </a:rPr>
              <a:t> при сотрудничестве с Университетом прикладных наук </a:t>
            </a:r>
            <a:r>
              <a:rPr lang="en-US" dirty="0" smtClean="0">
                <a:solidFill>
                  <a:schemeClr val="bg1"/>
                </a:solidFill>
              </a:rPr>
              <a:t>Lahti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- 60 кредитов.</a:t>
            </a:r>
            <a:endParaRPr lang="ru-RU" dirty="0">
              <a:solidFill>
                <a:schemeClr val="bg1"/>
              </a:solidFill>
            </a:endParaRPr>
          </a:p>
          <a:p>
            <a:pPr algn="just"/>
            <a:r>
              <a:rPr lang="ru-RU" dirty="0">
                <a:solidFill>
                  <a:schemeClr val="bg1"/>
                </a:solidFill>
              </a:rPr>
              <a:t>В ходе исполнения планируется проведение </a:t>
            </a:r>
            <a:r>
              <a:rPr lang="ru-RU" dirty="0" smtClean="0">
                <a:solidFill>
                  <a:schemeClr val="bg1"/>
                </a:solidFill>
              </a:rPr>
              <a:t>6 </a:t>
            </a:r>
            <a:r>
              <a:rPr lang="ru-RU" dirty="0">
                <a:solidFill>
                  <a:schemeClr val="bg1"/>
                </a:solidFill>
              </a:rPr>
              <a:t>мастер-классов </a:t>
            </a:r>
            <a:r>
              <a:rPr lang="ru-RU" dirty="0" smtClean="0">
                <a:solidFill>
                  <a:schemeClr val="bg1"/>
                </a:solidFill>
              </a:rPr>
              <a:t>экспертами из Финляндии в Казахстане и </a:t>
            </a:r>
            <a:r>
              <a:rPr lang="ru-RU" dirty="0" smtClean="0">
                <a:solidFill>
                  <a:schemeClr val="bg1"/>
                </a:solidFill>
              </a:rPr>
              <a:t>1 (2-х недельного) </a:t>
            </a:r>
            <a:r>
              <a:rPr lang="ru-RU" dirty="0" smtClean="0">
                <a:solidFill>
                  <a:schemeClr val="bg1"/>
                </a:solidFill>
              </a:rPr>
              <a:t>выездного цикла в Финляндии (</a:t>
            </a:r>
            <a:r>
              <a:rPr lang="en-US" dirty="0" smtClean="0">
                <a:solidFill>
                  <a:schemeClr val="bg1"/>
                </a:solidFill>
              </a:rPr>
              <a:t>JAMK)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781" y="202207"/>
            <a:ext cx="2030536" cy="4517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5421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ctrTitle"/>
          </p:nvPr>
        </p:nvSpPr>
        <p:spPr bwMode="auto">
          <a:xfrm>
            <a:off x="611560" y="188641"/>
            <a:ext cx="8064896" cy="7200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altLang="fi-FI" sz="24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itchFamily="34" charset="0"/>
              </a:rPr>
              <a:t>Программы </a:t>
            </a:r>
            <a:r>
              <a:rPr lang="ru-RU" altLang="fi-FI" sz="2400" dirty="0">
                <a:solidFill>
                  <a:srgbClr val="FFC000"/>
                </a:solidFill>
                <a:latin typeface="Calibri" panose="020F0502020204030204" pitchFamily="34" charset="0"/>
                <a:cs typeface="Calibri" pitchFamily="34" charset="0"/>
              </a:rPr>
              <a:t>Двойной Магистратуры Сестринского дела</a:t>
            </a:r>
            <a:endParaRPr lang="en-US" altLang="fi-FI" sz="2400" dirty="0">
              <a:solidFill>
                <a:srgbClr val="FFC000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469897314"/>
              </p:ext>
            </p:extLst>
          </p:nvPr>
        </p:nvGraphicFramePr>
        <p:xfrm>
          <a:off x="395536" y="938590"/>
          <a:ext cx="8507832" cy="5586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Nuoli oikealle 1"/>
          <p:cNvSpPr/>
          <p:nvPr/>
        </p:nvSpPr>
        <p:spPr>
          <a:xfrm>
            <a:off x="1293770" y="5517232"/>
            <a:ext cx="6696744" cy="792087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Мастер </a:t>
            </a:r>
            <a:r>
              <a:rPr lang="ru-RU" dirty="0" smtClean="0">
                <a:solidFill>
                  <a:schemeClr val="bg1"/>
                </a:solidFill>
              </a:rPr>
              <a:t>Тезис (Научно-исследовательская работа)</a:t>
            </a:r>
            <a:endParaRPr lang="fi-FI" dirty="0"/>
          </a:p>
        </p:txBody>
      </p:sp>
      <p:sp>
        <p:nvSpPr>
          <p:cNvPr id="6" name="Nuoli oikealle 5"/>
          <p:cNvSpPr/>
          <p:nvPr/>
        </p:nvSpPr>
        <p:spPr>
          <a:xfrm>
            <a:off x="971600" y="1124744"/>
            <a:ext cx="7018914" cy="72008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chemeClr val="bg1"/>
                </a:solidFill>
              </a:rPr>
              <a:t>Развитие </a:t>
            </a:r>
            <a:r>
              <a:rPr lang="ru-RU" dirty="0" smtClean="0">
                <a:solidFill>
                  <a:schemeClr val="bg1"/>
                </a:solidFill>
              </a:rPr>
              <a:t>экспертизы (Практики)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10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8787</TotalTime>
  <Words>1326</Words>
  <Application>Microsoft Office PowerPoint</Application>
  <PresentationFormat>Экран (4:3)</PresentationFormat>
  <Paragraphs>211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Подготовительная  работа</vt:lpstr>
      <vt:lpstr>Подготовительная работа</vt:lpstr>
      <vt:lpstr>Прием в магистратуру в 2017г.</vt:lpstr>
      <vt:lpstr>Вступительный экзамен по специальности</vt:lpstr>
      <vt:lpstr>Программа - Передовая практика  сестринского ухода </vt:lpstr>
      <vt:lpstr>Программы Двойной Магистратуры Сестринского дела</vt:lpstr>
      <vt:lpstr>Презентация PowerPoint</vt:lpstr>
      <vt:lpstr>Методы обучения </vt:lpstr>
      <vt:lpstr>Оценка реализации образовательной программы</vt:lpstr>
      <vt:lpstr>Презентация PowerPoint</vt:lpstr>
      <vt:lpstr>Презентация PowerPoint</vt:lpstr>
      <vt:lpstr>Результаты внедрения  двухдипломной магистратуры к 2021 году</vt:lpstr>
      <vt:lpstr>Благодарю за внимание!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КОНТРОЛЯ ЗНАНИЙ Предусмотрено 3 этапа (n=100)</dc:title>
  <dc:creator>Арман Мейрманов</dc:creator>
  <cp:lastModifiedBy>Динара Оспанова</cp:lastModifiedBy>
  <cp:revision>306</cp:revision>
  <dcterms:created xsi:type="dcterms:W3CDTF">2017-06-01T17:07:18Z</dcterms:created>
  <dcterms:modified xsi:type="dcterms:W3CDTF">2018-06-20T14:56:45Z</dcterms:modified>
</cp:coreProperties>
</file>